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8" r:id="rId5"/>
    <p:sldId id="256" r:id="rId6"/>
    <p:sldId id="277" r:id="rId7"/>
    <p:sldId id="262" r:id="rId8"/>
    <p:sldId id="285" r:id="rId9"/>
    <p:sldId id="286" r:id="rId10"/>
    <p:sldId id="287" r:id="rId11"/>
    <p:sldId id="288" r:id="rId12"/>
    <p:sldId id="289" r:id="rId13"/>
    <p:sldId id="290" r:id="rId14"/>
    <p:sldId id="291" r:id="rId15"/>
    <p:sldId id="284" r:id="rId16"/>
    <p:sldId id="29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8E7A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81" d="100"/>
          <a:sy n="81" d="100"/>
        </p:scale>
        <p:origin x="706" y="53"/>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2712" y="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61864007770051E-2"/>
          <c:y val="2.8566881649321283E-2"/>
          <c:w val="0.85009419989614809"/>
          <c:h val="0.94762738364291099"/>
        </c:manualLayout>
      </c:layout>
      <c:doughnutChart>
        <c:varyColors val="1"/>
        <c:ser>
          <c:idx val="0"/>
          <c:order val="0"/>
          <c:spPr>
            <a:ln>
              <a:noFill/>
            </a:ln>
          </c:spPr>
          <c:dPt>
            <c:idx val="0"/>
            <c:bubble3D val="0"/>
            <c:spPr>
              <a:solidFill>
                <a:schemeClr val="accent4"/>
              </a:solidFill>
              <a:ln w="19050">
                <a:noFill/>
              </a:ln>
              <a:effectLst/>
            </c:spPr>
            <c:extLst>
              <c:ext xmlns:c16="http://schemas.microsoft.com/office/drawing/2014/chart" uri="{C3380CC4-5D6E-409C-BE32-E72D297353CC}">
                <c16:uniqueId val="{00000001-26F8-4351-B854-D2747126AEAD}"/>
              </c:ext>
            </c:extLst>
          </c:dPt>
          <c:dPt>
            <c:idx val="1"/>
            <c:bubble3D val="0"/>
            <c:spPr>
              <a:solidFill>
                <a:schemeClr val="accent1">
                  <a:lumMod val="25000"/>
                </a:schemeClr>
              </a:solidFill>
              <a:ln w="19050">
                <a:noFill/>
              </a:ln>
              <a:effectLst/>
            </c:spPr>
            <c:extLst>
              <c:ext xmlns:c16="http://schemas.microsoft.com/office/drawing/2014/chart" uri="{C3380CC4-5D6E-409C-BE32-E72D297353CC}">
                <c16:uniqueId val="{00000003-26F8-4351-B854-D2747126AEAD}"/>
              </c:ext>
            </c:extLst>
          </c:dPt>
          <c:dPt>
            <c:idx val="2"/>
            <c:bubble3D val="0"/>
            <c:spPr>
              <a:solidFill>
                <a:schemeClr val="accent1">
                  <a:lumMod val="50000"/>
                </a:schemeClr>
              </a:solidFill>
              <a:ln w="19050">
                <a:noFill/>
              </a:ln>
              <a:effectLst/>
            </c:spPr>
            <c:extLst>
              <c:ext xmlns:c16="http://schemas.microsoft.com/office/drawing/2014/chart" uri="{C3380CC4-5D6E-409C-BE32-E72D297353CC}">
                <c16:uniqueId val="{00000005-26F8-4351-B854-D2747126AEAD}"/>
              </c:ext>
            </c:extLst>
          </c:dPt>
          <c:dPt>
            <c:idx val="3"/>
            <c:bubble3D val="0"/>
            <c:spPr>
              <a:solidFill>
                <a:schemeClr val="accent6">
                  <a:lumMod val="75000"/>
                </a:schemeClr>
              </a:solidFill>
              <a:ln w="19050">
                <a:noFill/>
              </a:ln>
              <a:effectLst/>
            </c:spPr>
            <c:extLst>
              <c:ext xmlns:c16="http://schemas.microsoft.com/office/drawing/2014/chart" uri="{C3380CC4-5D6E-409C-BE32-E72D297353CC}">
                <c16:uniqueId val="{00000007-26F8-4351-B854-D2747126AEAD}"/>
              </c:ext>
            </c:extLst>
          </c:dPt>
          <c:val>
            <c:numRef>
              <c:f>Sheet1!$B$2:$B$5</c:f>
              <c:numCache>
                <c:formatCode>General</c:formatCode>
                <c:ptCount val="4"/>
                <c:pt idx="0">
                  <c:v>82000</c:v>
                </c:pt>
                <c:pt idx="1">
                  <c:v>32000</c:v>
                </c:pt>
                <c:pt idx="2">
                  <c:v>14000</c:v>
                </c:pt>
                <c:pt idx="3">
                  <c:v>12000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Part 1</c:v>
                      </c:pt>
                      <c:pt idx="1">
                        <c:v>Part 2</c:v>
                      </c:pt>
                      <c:pt idx="2">
                        <c:v>Part 3</c:v>
                      </c:pt>
                      <c:pt idx="3">
                        <c:v>Part 4</c:v>
                      </c:pt>
                    </c:strCache>
                  </c:strRef>
                </c15:cat>
              </c15:filteredCategoryTitle>
            </c:ext>
            <c:ext xmlns:c16="http://schemas.microsoft.com/office/drawing/2014/chart" uri="{C3380CC4-5D6E-409C-BE32-E72D297353CC}">
              <c16:uniqueId val="{00000008-26F8-4351-B854-D2747126AEAD}"/>
            </c:ext>
          </c:extLst>
        </c:ser>
        <c:dLbls>
          <c:showLegendKey val="0"/>
          <c:showVal val="0"/>
          <c:showCatName val="0"/>
          <c:showSerName val="0"/>
          <c:showPercent val="0"/>
          <c:showBubbleSize val="0"/>
          <c:showLeaderLines val="0"/>
        </c:dLbls>
        <c:firstSliceAng val="16"/>
        <c:holeSize val="9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9D7FC0-1DD1-4CA8-8112-A8C7F40EA6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F0B4FAB-25C6-4E98-9EBB-B23B53E669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98C9BE-87B7-4760-A22C-329CE4983B43}" type="datetimeFigureOut">
              <a:rPr lang="en-US" smtClean="0"/>
              <a:t>3/11/2026</a:t>
            </a:fld>
            <a:endParaRPr lang="en-US" dirty="0"/>
          </a:p>
        </p:txBody>
      </p:sp>
      <p:sp>
        <p:nvSpPr>
          <p:cNvPr id="4" name="Footer Placeholder 3">
            <a:extLst>
              <a:ext uri="{FF2B5EF4-FFF2-40B4-BE49-F238E27FC236}">
                <a16:creationId xmlns:a16="http://schemas.microsoft.com/office/drawing/2014/main" id="{4D1D8D7A-73C0-4D72-A352-EECD76243E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F5E284F-EDF0-4258-A6DB-1E971D4551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436F7D-74B8-491D-9B56-3C7529DF59F4}" type="slidenum">
              <a:rPr lang="en-US" smtClean="0"/>
              <a:t>‹#›</a:t>
            </a:fld>
            <a:endParaRPr lang="en-US" dirty="0"/>
          </a:p>
        </p:txBody>
      </p:sp>
    </p:spTree>
    <p:extLst>
      <p:ext uri="{BB962C8B-B14F-4D97-AF65-F5344CB8AC3E}">
        <p14:creationId xmlns:p14="http://schemas.microsoft.com/office/powerpoint/2010/main" val="3341432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89C1D-9DA7-4C69-9BE5-61F988705FB7}" type="datetimeFigureOut">
              <a:rPr lang="en-US" smtClean="0"/>
              <a:t>3/11/2026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B07D3-876E-4CE3-BE97-1887ED6BB637}" type="slidenum">
              <a:rPr lang="en-US" smtClean="0"/>
              <a:t>‹#›</a:t>
            </a:fld>
            <a:endParaRPr lang="en-US" dirty="0"/>
          </a:p>
        </p:txBody>
      </p:sp>
    </p:spTree>
    <p:extLst>
      <p:ext uri="{BB962C8B-B14F-4D97-AF65-F5344CB8AC3E}">
        <p14:creationId xmlns:p14="http://schemas.microsoft.com/office/powerpoint/2010/main" val="274725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2" name="Picture 11" descr="A picture containing outdoor, sky, nature, dune&#10;&#10;Description automatically generated">
            <a:extLst>
              <a:ext uri="{FF2B5EF4-FFF2-40B4-BE49-F238E27FC236}">
                <a16:creationId xmlns:a16="http://schemas.microsoft.com/office/drawing/2014/main" id="{9996762E-98CA-45F3-8778-C77264B504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610600" cy="6858000"/>
          </a:xfrm>
          <a:prstGeom prst="rect">
            <a:avLst/>
          </a:prstGeom>
        </p:spPr>
      </p:pic>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9768840" y="4723772"/>
            <a:ext cx="1708784" cy="1156332"/>
          </a:xfrm>
        </p:spPr>
        <p:txBody>
          <a:bodyPr/>
          <a:lstStyle>
            <a:lvl1pPr marL="0" indent="0" algn="l">
              <a:buNone/>
              <a:defRPr sz="24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9">
            <a:extLst>
              <a:ext uri="{FF2B5EF4-FFF2-40B4-BE49-F238E27FC236}">
                <a16:creationId xmlns:a16="http://schemas.microsoft.com/office/drawing/2014/main" id="{0D510E1D-A8A6-4E4B-8055-B484B4853348}"/>
              </a:ext>
            </a:extLst>
          </p:cNvPr>
          <p:cNvSpPr>
            <a:spLocks noGrp="1"/>
          </p:cNvSpPr>
          <p:nvPr>
            <p:ph type="pic" sz="quarter" idx="13"/>
          </p:nvPr>
        </p:nvSpPr>
        <p:spPr>
          <a:xfrm>
            <a:off x="495300" y="536574"/>
            <a:ext cx="7620000" cy="5784853"/>
          </a:xfrm>
        </p:spPr>
        <p:txBody>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E6BAFCD4-E08A-4CBF-B3C6-F99D6523EB03}"/>
              </a:ext>
            </a:extLst>
          </p:cNvPr>
          <p:cNvCxnSpPr>
            <a:cxnSpLocks/>
          </p:cNvCxnSpPr>
          <p:nvPr userDrawn="1"/>
        </p:nvCxnSpPr>
        <p:spPr>
          <a:xfrm flipH="1">
            <a:off x="9768840" y="5701668"/>
            <a:ext cx="242316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888480" y="1122363"/>
            <a:ext cx="4446270" cy="2387600"/>
          </a:xfrm>
        </p:spPr>
        <p:txBody>
          <a:bodyPr anchor="t">
            <a:noAutofit/>
          </a:bodyPr>
          <a:lstStyle>
            <a:lvl1pPr algn="l">
              <a:defRPr sz="6600">
                <a:solidFill>
                  <a:schemeClr val="accent3"/>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277D2B5-DEF8-4833-801A-DC6C2692B990}"/>
              </a:ext>
            </a:extLst>
          </p:cNvPr>
          <p:cNvSpPr>
            <a:spLocks noGrp="1"/>
          </p:cNvSpPr>
          <p:nvPr>
            <p:ph type="body" sz="quarter" idx="14"/>
          </p:nvPr>
        </p:nvSpPr>
        <p:spPr>
          <a:xfrm>
            <a:off x="9341358" y="4162298"/>
            <a:ext cx="1993392" cy="1993392"/>
          </a:xfrm>
          <a:noFill/>
        </p:spPr>
        <p:txBody>
          <a:bodyPr spcFirstLastPara="1" wrap="square" lIns="91440" tIns="45720" rIns="91440" bIns="45720" numCol="1">
            <a:prstTxWarp prst="textCircle">
              <a:avLst/>
            </a:prstTxWarp>
            <a:spAutoFit/>
          </a:bodyPr>
          <a:lstStyle>
            <a:lvl1pPr>
              <a:defRPr lang="en-US" sz="2000" b="0" cap="all" spc="0" baseline="0" dirty="0">
                <a:ln w="0"/>
                <a:solidFill>
                  <a:schemeClr val="accent1">
                    <a:lumMod val="75000"/>
                  </a:schemeClr>
                </a:solidFill>
              </a:defRPr>
            </a:lvl1pPr>
          </a:lstStyle>
          <a:p>
            <a:pPr marL="0" lvl="0" algn="ctr"/>
            <a:r>
              <a:rPr lang="en-US"/>
              <a:t>Click to edit Master text styles</a:t>
            </a:r>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bullets">
    <p:bg>
      <p:bgPr>
        <a:solidFill>
          <a:schemeClr val="accent1"/>
        </a:solidFill>
        <a:effectLst/>
      </p:bgPr>
    </p:bg>
    <p:spTree>
      <p:nvGrpSpPr>
        <p:cNvPr id="1" name=""/>
        <p:cNvGrpSpPr/>
        <p:nvPr/>
      </p:nvGrpSpPr>
      <p:grpSpPr>
        <a:xfrm>
          <a:off x="0" y="0"/>
          <a:ext cx="0" cy="0"/>
          <a:chOff x="0" y="0"/>
          <a:chExt cx="0" cy="0"/>
        </a:xfrm>
      </p:grpSpPr>
      <p:pic>
        <p:nvPicPr>
          <p:cNvPr id="4" name="Picture 3" descr="A group of people riding horses&#10;&#10;Description automatically generated with medium confidence">
            <a:extLst>
              <a:ext uri="{FF2B5EF4-FFF2-40B4-BE49-F238E27FC236}">
                <a16:creationId xmlns:a16="http://schemas.microsoft.com/office/drawing/2014/main" id="{E72A4962-4D36-46EC-8ABF-17FD991808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2230D65-DB5A-4BE3-9C4F-2537D5FDECB5}"/>
              </a:ext>
            </a:extLst>
          </p:cNvPr>
          <p:cNvSpPr/>
          <p:nvPr userDrawn="1"/>
        </p:nvSpPr>
        <p:spPr>
          <a:xfrm>
            <a:off x="1099958" y="2719393"/>
            <a:ext cx="3073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accent3"/>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547229" y="3106128"/>
            <a:ext cx="2178858" cy="745593"/>
          </a:xfrm>
        </p:spPr>
        <p:txBody>
          <a:bodyPr anchor="ctr">
            <a:normAutofit/>
          </a:bodyPr>
          <a:lstStyle>
            <a:lvl1pPr marL="0" indent="0" algn="ctr">
              <a:buFont typeface="Arial" panose="020B0604020202020204" pitchFamily="34" charset="0"/>
              <a:buNone/>
              <a:defRPr sz="2800">
                <a:solidFill>
                  <a:schemeClr val="accent3"/>
                </a:solidFill>
                <a:latin typeface="+mj-lt"/>
              </a:defRPr>
            </a:lvl1pPr>
          </a:lstStyle>
          <a:p>
            <a:pPr lvl="0"/>
            <a:r>
              <a:rPr lang="en-US"/>
              <a:t>Bullet 1</a:t>
            </a:r>
            <a:endParaRPr lang="en-ZA"/>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547229" y="4333045"/>
            <a:ext cx="2178858"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cxnSp>
        <p:nvCxnSpPr>
          <p:cNvPr id="26" name="Straight Connector 25">
            <a:extLst>
              <a:ext uri="{FF2B5EF4-FFF2-40B4-BE49-F238E27FC236}">
                <a16:creationId xmlns:a16="http://schemas.microsoft.com/office/drawing/2014/main" id="{C2FC193C-7F61-40CA-B97F-DE9D338DC965}"/>
              </a:ext>
            </a:extLst>
          </p:cNvPr>
          <p:cNvCxnSpPr>
            <a:cxnSpLocks/>
          </p:cNvCxnSpPr>
          <p:nvPr userDrawn="1"/>
        </p:nvCxnSpPr>
        <p:spPr>
          <a:xfrm>
            <a:off x="2179458" y="4036859"/>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A93A97B-BCBE-41A6-8F7C-75F49A3E9414}"/>
              </a:ext>
            </a:extLst>
          </p:cNvPr>
          <p:cNvSpPr/>
          <p:nvPr userDrawn="1"/>
        </p:nvSpPr>
        <p:spPr>
          <a:xfrm>
            <a:off x="8043609" y="2719393"/>
            <a:ext cx="3073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8">
            <a:extLst>
              <a:ext uri="{FF2B5EF4-FFF2-40B4-BE49-F238E27FC236}">
                <a16:creationId xmlns:a16="http://schemas.microsoft.com/office/drawing/2014/main" id="{C740CCCA-3569-463C-B2AC-A5A7F0D4978C}"/>
              </a:ext>
            </a:extLst>
          </p:cNvPr>
          <p:cNvSpPr>
            <a:spLocks noGrp="1"/>
          </p:cNvSpPr>
          <p:nvPr>
            <p:ph type="body" sz="quarter" idx="35" hasCustomPrompt="1"/>
          </p:nvPr>
        </p:nvSpPr>
        <p:spPr>
          <a:xfrm>
            <a:off x="8490880" y="3106128"/>
            <a:ext cx="2178858" cy="745593"/>
          </a:xfrm>
        </p:spPr>
        <p:txBody>
          <a:bodyPr anchor="ctr">
            <a:normAutofit/>
          </a:bodyPr>
          <a:lstStyle>
            <a:lvl1pPr marL="0" indent="0" algn="ctr">
              <a:buFont typeface="Arial" panose="020B0604020202020204" pitchFamily="34" charset="0"/>
              <a:buNone/>
              <a:defRPr sz="2800">
                <a:solidFill>
                  <a:schemeClr val="accent3"/>
                </a:solidFill>
                <a:latin typeface="+mj-lt"/>
              </a:defRPr>
            </a:lvl1pPr>
          </a:lstStyle>
          <a:p>
            <a:pPr lvl="0"/>
            <a:r>
              <a:rPr lang="en-US"/>
              <a:t>Bullet 1</a:t>
            </a:r>
            <a:endParaRPr lang="en-ZA"/>
          </a:p>
        </p:txBody>
      </p:sp>
      <p:sp>
        <p:nvSpPr>
          <p:cNvPr id="27" name="Text Placeholder 10">
            <a:extLst>
              <a:ext uri="{FF2B5EF4-FFF2-40B4-BE49-F238E27FC236}">
                <a16:creationId xmlns:a16="http://schemas.microsoft.com/office/drawing/2014/main" id="{F8CE8B97-7C16-44A0-BFB9-F96C5984325B}"/>
              </a:ext>
            </a:extLst>
          </p:cNvPr>
          <p:cNvSpPr>
            <a:spLocks noGrp="1"/>
          </p:cNvSpPr>
          <p:nvPr>
            <p:ph type="body" sz="quarter" idx="36" hasCustomPrompt="1"/>
          </p:nvPr>
        </p:nvSpPr>
        <p:spPr>
          <a:xfrm>
            <a:off x="8490880" y="4333045"/>
            <a:ext cx="2178858"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cxnSp>
        <p:nvCxnSpPr>
          <p:cNvPr id="29" name="Straight Connector 28">
            <a:extLst>
              <a:ext uri="{FF2B5EF4-FFF2-40B4-BE49-F238E27FC236}">
                <a16:creationId xmlns:a16="http://schemas.microsoft.com/office/drawing/2014/main" id="{DE2C4107-B380-4B54-A179-81B6EE4FE61C}"/>
              </a:ext>
            </a:extLst>
          </p:cNvPr>
          <p:cNvCxnSpPr>
            <a:cxnSpLocks/>
          </p:cNvCxnSpPr>
          <p:nvPr userDrawn="1"/>
        </p:nvCxnSpPr>
        <p:spPr>
          <a:xfrm>
            <a:off x="9123109" y="4036859"/>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1DCE194-0C0A-4B39-AC60-F38FF6DF9302}"/>
              </a:ext>
            </a:extLst>
          </p:cNvPr>
          <p:cNvSpPr/>
          <p:nvPr userDrawn="1"/>
        </p:nvSpPr>
        <p:spPr>
          <a:xfrm>
            <a:off x="4559300" y="2719393"/>
            <a:ext cx="3073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8">
            <a:extLst>
              <a:ext uri="{FF2B5EF4-FFF2-40B4-BE49-F238E27FC236}">
                <a16:creationId xmlns:a16="http://schemas.microsoft.com/office/drawing/2014/main" id="{89436B85-0AC5-4B9C-991F-09BD4B25D6D7}"/>
              </a:ext>
            </a:extLst>
          </p:cNvPr>
          <p:cNvSpPr>
            <a:spLocks noGrp="1"/>
          </p:cNvSpPr>
          <p:nvPr>
            <p:ph type="body" sz="quarter" idx="37" hasCustomPrompt="1"/>
          </p:nvPr>
        </p:nvSpPr>
        <p:spPr>
          <a:xfrm>
            <a:off x="5006571" y="3106128"/>
            <a:ext cx="2178858" cy="745593"/>
          </a:xfrm>
        </p:spPr>
        <p:txBody>
          <a:bodyPr anchor="ctr">
            <a:normAutofit/>
          </a:bodyPr>
          <a:lstStyle>
            <a:lvl1pPr marL="0" indent="0" algn="ctr">
              <a:buFont typeface="Arial" panose="020B0604020202020204" pitchFamily="34" charset="0"/>
              <a:buNone/>
              <a:defRPr sz="2800">
                <a:solidFill>
                  <a:schemeClr val="accent3"/>
                </a:solidFill>
                <a:latin typeface="+mj-lt"/>
              </a:defRPr>
            </a:lvl1pPr>
          </a:lstStyle>
          <a:p>
            <a:pPr lvl="0"/>
            <a:r>
              <a:rPr lang="en-US"/>
              <a:t>Bullet 1</a:t>
            </a:r>
            <a:endParaRPr lang="en-ZA"/>
          </a:p>
        </p:txBody>
      </p:sp>
      <p:sp>
        <p:nvSpPr>
          <p:cNvPr id="33" name="Text Placeholder 10">
            <a:extLst>
              <a:ext uri="{FF2B5EF4-FFF2-40B4-BE49-F238E27FC236}">
                <a16:creationId xmlns:a16="http://schemas.microsoft.com/office/drawing/2014/main" id="{A5815370-788B-420F-8599-14DD0C007C09}"/>
              </a:ext>
            </a:extLst>
          </p:cNvPr>
          <p:cNvSpPr>
            <a:spLocks noGrp="1"/>
          </p:cNvSpPr>
          <p:nvPr>
            <p:ph type="body" sz="quarter" idx="38" hasCustomPrompt="1"/>
          </p:nvPr>
        </p:nvSpPr>
        <p:spPr>
          <a:xfrm>
            <a:off x="5006571" y="4333045"/>
            <a:ext cx="2178858"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cxnSp>
        <p:nvCxnSpPr>
          <p:cNvPr id="34" name="Straight Connector 33">
            <a:extLst>
              <a:ext uri="{FF2B5EF4-FFF2-40B4-BE49-F238E27FC236}">
                <a16:creationId xmlns:a16="http://schemas.microsoft.com/office/drawing/2014/main" id="{7B9BE1E5-4A83-4CB5-9052-BC1A7677D705}"/>
              </a:ext>
            </a:extLst>
          </p:cNvPr>
          <p:cNvCxnSpPr>
            <a:cxnSpLocks/>
          </p:cNvCxnSpPr>
          <p:nvPr userDrawn="1"/>
        </p:nvCxnSpPr>
        <p:spPr>
          <a:xfrm>
            <a:off x="5638800" y="4036859"/>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Date Placeholder 2">
            <a:extLst>
              <a:ext uri="{FF2B5EF4-FFF2-40B4-BE49-F238E27FC236}">
                <a16:creationId xmlns:a16="http://schemas.microsoft.com/office/drawing/2014/main" id="{C3697011-E6CC-4901-995E-295A6B2A1FB1}"/>
              </a:ext>
            </a:extLst>
          </p:cNvPr>
          <p:cNvSpPr>
            <a:spLocks noGrp="1"/>
          </p:cNvSpPr>
          <p:nvPr>
            <p:ph type="dt" sz="half" idx="10"/>
          </p:nvPr>
        </p:nvSpPr>
        <p:spPr>
          <a:xfrm>
            <a:off x="838200" y="6356350"/>
            <a:ext cx="2743200" cy="365125"/>
          </a:xfrm>
        </p:spPr>
        <p:txBody>
          <a:bodyPr/>
          <a:lstStyle>
            <a:lvl1pPr>
              <a:defRPr>
                <a:solidFill>
                  <a:schemeClr val="accent1"/>
                </a:solidFill>
              </a:defRPr>
            </a:lvl1pPr>
          </a:lstStyle>
          <a:p>
            <a:r>
              <a:rPr lang="en-US"/>
              <a:t>dsadas</a:t>
            </a:r>
            <a:endParaRPr lang="en-US" dirty="0"/>
          </a:p>
        </p:txBody>
      </p:sp>
      <p:sp>
        <p:nvSpPr>
          <p:cNvPr id="36" name="Footer Placeholder 3">
            <a:extLst>
              <a:ext uri="{FF2B5EF4-FFF2-40B4-BE49-F238E27FC236}">
                <a16:creationId xmlns:a16="http://schemas.microsoft.com/office/drawing/2014/main" id="{EA6FBB3A-E08E-4C9D-A6BC-A443762939C0}"/>
              </a:ext>
            </a:extLst>
          </p:cNvPr>
          <p:cNvSpPr>
            <a:spLocks noGrp="1"/>
          </p:cNvSpPr>
          <p:nvPr>
            <p:ph type="ftr" sz="quarter" idx="11"/>
          </p:nvPr>
        </p:nvSpPr>
        <p:spPr>
          <a:xfrm>
            <a:off x="4038600" y="6356350"/>
            <a:ext cx="4114800" cy="365125"/>
          </a:xfrm>
        </p:spPr>
        <p:txBody>
          <a:bodyPr/>
          <a:lstStyle>
            <a:lvl1pPr>
              <a:defRPr>
                <a:solidFill>
                  <a:schemeClr val="accent1"/>
                </a:solidFill>
              </a:defRPr>
            </a:lvl1pPr>
          </a:lstStyle>
          <a:p>
            <a:endParaRPr lang="en-US" dirty="0"/>
          </a:p>
        </p:txBody>
      </p:sp>
      <p:sp>
        <p:nvSpPr>
          <p:cNvPr id="37" name="Slide Number Placeholder 4">
            <a:extLst>
              <a:ext uri="{FF2B5EF4-FFF2-40B4-BE49-F238E27FC236}">
                <a16:creationId xmlns:a16="http://schemas.microsoft.com/office/drawing/2014/main" id="{741F3B34-2439-43D5-886C-2652B0BFD186}"/>
              </a:ext>
            </a:extLst>
          </p:cNvPr>
          <p:cNvSpPr>
            <a:spLocks noGrp="1"/>
          </p:cNvSpPr>
          <p:nvPr>
            <p:ph type="sldNum" sz="quarter" idx="12"/>
          </p:nvPr>
        </p:nvSpPr>
        <p:spPr>
          <a:xfrm>
            <a:off x="8610600" y="6356350"/>
            <a:ext cx="2743200" cy="365125"/>
          </a:xfrm>
        </p:spPr>
        <p:txBody>
          <a:bodyPr/>
          <a:lstStyle>
            <a:lvl1pPr>
              <a:defRPr>
                <a:solidFill>
                  <a:schemeClr val="accent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9205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4CF7930-2AA6-47D6-A0F2-438A1BDA76F6}"/>
              </a:ext>
            </a:extLst>
          </p:cNvPr>
          <p:cNvSpPr/>
          <p:nvPr userDrawn="1"/>
        </p:nvSpPr>
        <p:spPr>
          <a:xfrm>
            <a:off x="7551735" y="0"/>
            <a:ext cx="464026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accent3">
                    <a:lumMod val="60000"/>
                    <a:lumOff val="40000"/>
                  </a:schemeClr>
                </a:solidFill>
              </a:defRPr>
            </a:lvl1pPr>
          </a:lstStyle>
          <a:p>
            <a:r>
              <a:rPr lang="en-US"/>
              <a:t>dsadas</a:t>
            </a:r>
            <a:endParaRPr lang="en-US" dirty="0"/>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accent3">
                    <a:lumMod val="60000"/>
                    <a:lumOff val="40000"/>
                  </a:schemeClr>
                </a:solidFill>
              </a:defRPr>
            </a:lvl1pPr>
          </a:lstStyle>
          <a:p>
            <a:endParaRPr lang="en-US" dirty="0"/>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accent1"/>
                </a:solidFill>
              </a:defRPr>
            </a:lvl1pPr>
          </a:lstStyle>
          <a:p>
            <a:fld id="{B5CEABB6-07DC-46E8-9B57-56EC44A396E5}" type="slidenum">
              <a:rPr lang="en-US" smtClean="0"/>
              <a:pPr/>
              <a:t>‹#›</a:t>
            </a:fld>
            <a:endParaRPr lang="en-US" dirty="0"/>
          </a:p>
        </p:txBody>
      </p:sp>
      <p:pic>
        <p:nvPicPr>
          <p:cNvPr id="14" name="Picture 13">
            <a:extLst>
              <a:ext uri="{FF2B5EF4-FFF2-40B4-BE49-F238E27FC236}">
                <a16:creationId xmlns:a16="http://schemas.microsoft.com/office/drawing/2014/main" id="{775779ED-1BC5-487B-8B42-16D736E7A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47467" y="0"/>
            <a:ext cx="304268" cy="6858000"/>
          </a:xfrm>
          <a:prstGeom prst="rect">
            <a:avLst/>
          </a:prstGeom>
        </p:spPr>
      </p:pic>
      <p:sp>
        <p:nvSpPr>
          <p:cNvPr id="18" name="Content Placeholder 2">
            <a:extLst>
              <a:ext uri="{FF2B5EF4-FFF2-40B4-BE49-F238E27FC236}">
                <a16:creationId xmlns:a16="http://schemas.microsoft.com/office/drawing/2014/main" id="{E5BF40A6-F21A-4A84-8F8C-11A4BBCD9B66}"/>
              </a:ext>
            </a:extLst>
          </p:cNvPr>
          <p:cNvSpPr>
            <a:spLocks noGrp="1"/>
          </p:cNvSpPr>
          <p:nvPr>
            <p:ph idx="1"/>
          </p:nvPr>
        </p:nvSpPr>
        <p:spPr>
          <a:xfrm>
            <a:off x="1162050" y="4347256"/>
            <a:ext cx="3975804" cy="1829706"/>
          </a:xfrm>
        </p:spPr>
        <p:txBody>
          <a:bodyPr lIns="0" rIns="0">
            <a:normAutofit/>
          </a:bodyPr>
          <a:lstStyle>
            <a:lvl1pPr marL="0" indent="0">
              <a:lnSpc>
                <a:spcPts val="1700"/>
              </a:lnSpc>
              <a:buNone/>
              <a:defRPr sz="1200">
                <a:solidFill>
                  <a:schemeClr val="accent3"/>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cxnSp>
        <p:nvCxnSpPr>
          <p:cNvPr id="19" name="Straight Connector 18">
            <a:extLst>
              <a:ext uri="{FF2B5EF4-FFF2-40B4-BE49-F238E27FC236}">
                <a16:creationId xmlns:a16="http://schemas.microsoft.com/office/drawing/2014/main" id="{6DCCE84A-20A5-4E69-9CF9-78FA30B351AC}"/>
              </a:ext>
            </a:extLst>
          </p:cNvPr>
          <p:cNvCxnSpPr>
            <a:cxnSpLocks/>
          </p:cNvCxnSpPr>
          <p:nvPr userDrawn="1"/>
        </p:nvCxnSpPr>
        <p:spPr>
          <a:xfrm>
            <a:off x="1162050" y="2333625"/>
            <a:ext cx="0" cy="12913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A7D45E80-A572-4F1F-A6DC-46C7E86A6F11}"/>
              </a:ext>
            </a:extLst>
          </p:cNvPr>
          <p:cNvSpPr>
            <a:spLocks noGrp="1"/>
          </p:cNvSpPr>
          <p:nvPr>
            <p:ph type="title"/>
          </p:nvPr>
        </p:nvSpPr>
        <p:spPr>
          <a:xfrm>
            <a:off x="1162049" y="523875"/>
            <a:ext cx="4514849" cy="1514476"/>
          </a:xfrm>
        </p:spPr>
        <p:txBody>
          <a:bodyPr lIns="0" rIns="0" anchor="b"/>
          <a:lstStyle>
            <a:lvl1pPr>
              <a:defRPr>
                <a:solidFill>
                  <a:schemeClr val="accent3"/>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23" name="Text Placeholder 22">
            <a:extLst>
              <a:ext uri="{FF2B5EF4-FFF2-40B4-BE49-F238E27FC236}">
                <a16:creationId xmlns:a16="http://schemas.microsoft.com/office/drawing/2014/main" id="{4EEF521D-CBF5-4B15-9226-23563A8C3AA5}"/>
              </a:ext>
            </a:extLst>
          </p:cNvPr>
          <p:cNvSpPr>
            <a:spLocks noGrp="1"/>
          </p:cNvSpPr>
          <p:nvPr>
            <p:ph type="body" sz="quarter" idx="13"/>
          </p:nvPr>
        </p:nvSpPr>
        <p:spPr>
          <a:xfrm>
            <a:off x="1161346" y="3956731"/>
            <a:ext cx="3975804" cy="390525"/>
          </a:xfrm>
        </p:spPr>
        <p:txBody>
          <a:bodyPr lIns="0">
            <a:noAutofit/>
          </a:bodyPr>
          <a:lstStyle>
            <a:lvl1pPr marL="0" indent="0">
              <a:buNone/>
              <a:defRPr sz="1200" b="1">
                <a:solidFill>
                  <a:schemeClr val="accent3"/>
                </a:solidFill>
              </a:defRPr>
            </a:lvl1pPr>
          </a:lstStyle>
          <a:p>
            <a:pPr lvl="0"/>
            <a:r>
              <a:rPr lang="en-US"/>
              <a:t>Click to edit Master text styles</a:t>
            </a:r>
          </a:p>
        </p:txBody>
      </p:sp>
      <p:sp>
        <p:nvSpPr>
          <p:cNvPr id="25" name="Content Placeholder 2">
            <a:extLst>
              <a:ext uri="{FF2B5EF4-FFF2-40B4-BE49-F238E27FC236}">
                <a16:creationId xmlns:a16="http://schemas.microsoft.com/office/drawing/2014/main" id="{B85B4523-BC07-42A3-8A4D-5E2D9CAE0DA3}"/>
              </a:ext>
            </a:extLst>
          </p:cNvPr>
          <p:cNvSpPr>
            <a:spLocks noGrp="1"/>
          </p:cNvSpPr>
          <p:nvPr>
            <p:ph idx="14"/>
          </p:nvPr>
        </p:nvSpPr>
        <p:spPr>
          <a:xfrm>
            <a:off x="7920887" y="2856735"/>
            <a:ext cx="3902664" cy="712731"/>
          </a:xfrm>
        </p:spPr>
        <p:txBody>
          <a:bodyPr lIns="0" rIns="0">
            <a:normAutofit/>
          </a:bodyPr>
          <a:lstStyle>
            <a:lvl1pPr marL="0" indent="0" algn="ctr">
              <a:lnSpc>
                <a:spcPts val="1700"/>
              </a:lnSpc>
              <a:buNone/>
              <a:defRPr sz="12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26" name="Text Placeholder 22">
            <a:extLst>
              <a:ext uri="{FF2B5EF4-FFF2-40B4-BE49-F238E27FC236}">
                <a16:creationId xmlns:a16="http://schemas.microsoft.com/office/drawing/2014/main" id="{534AB7F6-3491-4274-B3F2-F871EFB72027}"/>
              </a:ext>
            </a:extLst>
          </p:cNvPr>
          <p:cNvSpPr>
            <a:spLocks noGrp="1"/>
          </p:cNvSpPr>
          <p:nvPr>
            <p:ph type="body" sz="quarter" idx="15"/>
          </p:nvPr>
        </p:nvSpPr>
        <p:spPr>
          <a:xfrm>
            <a:off x="7920183" y="2542410"/>
            <a:ext cx="3902664" cy="390525"/>
          </a:xfrm>
        </p:spPr>
        <p:txBody>
          <a:bodyPr lIns="0">
            <a:noAutofit/>
          </a:bodyPr>
          <a:lstStyle>
            <a:lvl1pPr marL="0" indent="0" algn="ctr">
              <a:buNone/>
              <a:defRPr sz="1200" b="1">
                <a:solidFill>
                  <a:schemeClr val="accent1"/>
                </a:solidFill>
              </a:defRPr>
            </a:lvl1pPr>
          </a:lstStyle>
          <a:p>
            <a:pPr lvl="0"/>
            <a:r>
              <a:rPr lang="en-US"/>
              <a:t>Click to edit Master text styles</a:t>
            </a:r>
          </a:p>
        </p:txBody>
      </p:sp>
      <p:sp>
        <p:nvSpPr>
          <p:cNvPr id="28" name="Content Placeholder 2">
            <a:extLst>
              <a:ext uri="{FF2B5EF4-FFF2-40B4-BE49-F238E27FC236}">
                <a16:creationId xmlns:a16="http://schemas.microsoft.com/office/drawing/2014/main" id="{4B1BC6A9-C15F-4476-80D3-8E9A9A98B2F9}"/>
              </a:ext>
            </a:extLst>
          </p:cNvPr>
          <p:cNvSpPr>
            <a:spLocks noGrp="1"/>
          </p:cNvSpPr>
          <p:nvPr>
            <p:ph idx="16"/>
          </p:nvPr>
        </p:nvSpPr>
        <p:spPr>
          <a:xfrm>
            <a:off x="7920887" y="4162990"/>
            <a:ext cx="3902664" cy="712731"/>
          </a:xfrm>
        </p:spPr>
        <p:txBody>
          <a:bodyPr lIns="0" rIns="0">
            <a:normAutofit/>
          </a:bodyPr>
          <a:lstStyle>
            <a:lvl1pPr marL="0" indent="0" algn="ctr">
              <a:lnSpc>
                <a:spcPts val="1700"/>
              </a:lnSpc>
              <a:buNone/>
              <a:defRPr sz="12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29" name="Text Placeholder 22">
            <a:extLst>
              <a:ext uri="{FF2B5EF4-FFF2-40B4-BE49-F238E27FC236}">
                <a16:creationId xmlns:a16="http://schemas.microsoft.com/office/drawing/2014/main" id="{99021676-27CC-4430-A253-24147747F467}"/>
              </a:ext>
            </a:extLst>
          </p:cNvPr>
          <p:cNvSpPr>
            <a:spLocks noGrp="1"/>
          </p:cNvSpPr>
          <p:nvPr>
            <p:ph type="body" sz="quarter" idx="17"/>
          </p:nvPr>
        </p:nvSpPr>
        <p:spPr>
          <a:xfrm>
            <a:off x="7920183" y="3848665"/>
            <a:ext cx="3902664" cy="390525"/>
          </a:xfrm>
        </p:spPr>
        <p:txBody>
          <a:bodyPr lIns="0">
            <a:noAutofit/>
          </a:bodyPr>
          <a:lstStyle>
            <a:lvl1pPr marL="0" indent="0" algn="ctr">
              <a:buNone/>
              <a:defRPr sz="1200" b="1">
                <a:solidFill>
                  <a:schemeClr val="accent1"/>
                </a:solidFill>
              </a:defRPr>
            </a:lvl1pPr>
          </a:lstStyle>
          <a:p>
            <a:pPr lvl="0"/>
            <a:r>
              <a:rPr lang="en-US"/>
              <a:t>Click to edit Master text styles</a:t>
            </a:r>
          </a:p>
        </p:txBody>
      </p:sp>
      <p:sp>
        <p:nvSpPr>
          <p:cNvPr id="32" name="Content Placeholder 2">
            <a:extLst>
              <a:ext uri="{FF2B5EF4-FFF2-40B4-BE49-F238E27FC236}">
                <a16:creationId xmlns:a16="http://schemas.microsoft.com/office/drawing/2014/main" id="{9CDFC7FE-62FA-4943-BCDD-808A7ABBF21F}"/>
              </a:ext>
            </a:extLst>
          </p:cNvPr>
          <p:cNvSpPr>
            <a:spLocks noGrp="1"/>
          </p:cNvSpPr>
          <p:nvPr>
            <p:ph idx="18"/>
          </p:nvPr>
        </p:nvSpPr>
        <p:spPr>
          <a:xfrm>
            <a:off x="7920887" y="5469245"/>
            <a:ext cx="3902664" cy="712731"/>
          </a:xfrm>
        </p:spPr>
        <p:txBody>
          <a:bodyPr lIns="0" rIns="0">
            <a:normAutofit/>
          </a:bodyPr>
          <a:lstStyle>
            <a:lvl1pPr marL="0" indent="0" algn="ctr">
              <a:lnSpc>
                <a:spcPts val="1700"/>
              </a:lnSpc>
              <a:buNone/>
              <a:defRPr sz="12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33" name="Text Placeholder 22">
            <a:extLst>
              <a:ext uri="{FF2B5EF4-FFF2-40B4-BE49-F238E27FC236}">
                <a16:creationId xmlns:a16="http://schemas.microsoft.com/office/drawing/2014/main" id="{F0CD399E-155D-416D-8EF4-4190995DC162}"/>
              </a:ext>
            </a:extLst>
          </p:cNvPr>
          <p:cNvSpPr>
            <a:spLocks noGrp="1"/>
          </p:cNvSpPr>
          <p:nvPr>
            <p:ph type="body" sz="quarter" idx="19"/>
          </p:nvPr>
        </p:nvSpPr>
        <p:spPr>
          <a:xfrm>
            <a:off x="7920183" y="5154920"/>
            <a:ext cx="3902664" cy="390525"/>
          </a:xfrm>
        </p:spPr>
        <p:txBody>
          <a:bodyPr lIns="0">
            <a:noAutofit/>
          </a:bodyPr>
          <a:lstStyle>
            <a:lvl1pPr marL="0" indent="0" algn="ctr">
              <a:buNone/>
              <a:defRPr sz="1200" b="1">
                <a:solidFill>
                  <a:schemeClr val="accent1"/>
                </a:solidFill>
              </a:defRPr>
            </a:lvl1pPr>
          </a:lstStyle>
          <a:p>
            <a:pPr lvl="0"/>
            <a:r>
              <a:rPr lang="en-US"/>
              <a:t>Click to edit Master text styles</a:t>
            </a:r>
          </a:p>
        </p:txBody>
      </p:sp>
      <p:sp>
        <p:nvSpPr>
          <p:cNvPr id="34" name="Text Placeholder 22">
            <a:extLst>
              <a:ext uri="{FF2B5EF4-FFF2-40B4-BE49-F238E27FC236}">
                <a16:creationId xmlns:a16="http://schemas.microsoft.com/office/drawing/2014/main" id="{34648533-B8C6-451A-A70F-831EBFABA61B}"/>
              </a:ext>
            </a:extLst>
          </p:cNvPr>
          <p:cNvSpPr>
            <a:spLocks noGrp="1"/>
          </p:cNvSpPr>
          <p:nvPr>
            <p:ph type="body" sz="quarter" idx="20"/>
          </p:nvPr>
        </p:nvSpPr>
        <p:spPr>
          <a:xfrm>
            <a:off x="7920184" y="1652142"/>
            <a:ext cx="3902664" cy="390525"/>
          </a:xfrm>
        </p:spPr>
        <p:txBody>
          <a:bodyPr lIns="0">
            <a:noAutofit/>
          </a:bodyPr>
          <a:lstStyle>
            <a:lvl1pPr marL="0" indent="0" algn="ctr">
              <a:buNone/>
              <a:defRPr sz="1800" b="1">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692630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eti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ZA"/>
          </a:p>
        </p:txBody>
      </p:sp>
      <p:sp>
        <p:nvSpPr>
          <p:cNvPr id="15" name="Text Placeholder 14">
            <a:extLst>
              <a:ext uri="{FF2B5EF4-FFF2-40B4-BE49-F238E27FC236}">
                <a16:creationId xmlns:a16="http://schemas.microsoft.com/office/drawing/2014/main" id="{75DDABA0-16CE-4E19-BE69-D9B7A7E49D8D}"/>
              </a:ext>
            </a:extLst>
          </p:cNvPr>
          <p:cNvSpPr>
            <a:spLocks noGrp="1"/>
          </p:cNvSpPr>
          <p:nvPr>
            <p:ph type="body" sz="quarter" idx="15" hasCustomPrompt="1"/>
          </p:nvPr>
        </p:nvSpPr>
        <p:spPr>
          <a:xfrm>
            <a:off x="5242517" y="1599947"/>
            <a:ext cx="1706965" cy="492025"/>
          </a:xfrm>
          <a:prstGeom prst="rect">
            <a:avLst/>
          </a:prstGeom>
        </p:spPr>
        <p:txBody>
          <a:bodyPr anchor="ctr">
            <a:noAutofit/>
          </a:bodyPr>
          <a:lstStyle>
            <a:lvl1pPr marL="0" indent="0" algn="ctr">
              <a:lnSpc>
                <a:spcPct val="100000"/>
              </a:lnSpc>
              <a:buNone/>
              <a:defRPr sz="1800" cap="none" spc="0" baseline="0">
                <a:solidFill>
                  <a:schemeClr val="accent4">
                    <a:lumMod val="20000"/>
                    <a:lumOff val="80000"/>
                  </a:schemeClr>
                </a:solidFill>
                <a:latin typeface="+mj-lt"/>
              </a:defRPr>
            </a:lvl1pPr>
          </a:lstStyle>
          <a:p>
            <a:pPr lvl="0"/>
            <a:r>
              <a:rPr lang="en-US"/>
              <a:t>Click to add name</a:t>
            </a:r>
          </a:p>
        </p:txBody>
      </p:sp>
      <p:sp>
        <p:nvSpPr>
          <p:cNvPr id="16" name="Text Placeholder 14">
            <a:extLst>
              <a:ext uri="{FF2B5EF4-FFF2-40B4-BE49-F238E27FC236}">
                <a16:creationId xmlns:a16="http://schemas.microsoft.com/office/drawing/2014/main" id="{9EFF9B48-1E60-4470-A40A-EA2726265BEE}"/>
              </a:ext>
            </a:extLst>
          </p:cNvPr>
          <p:cNvSpPr>
            <a:spLocks noGrp="1"/>
          </p:cNvSpPr>
          <p:nvPr>
            <p:ph type="body" sz="quarter" idx="17" hasCustomPrompt="1"/>
          </p:nvPr>
        </p:nvSpPr>
        <p:spPr>
          <a:xfrm>
            <a:off x="5242517" y="5468790"/>
            <a:ext cx="1706965" cy="492025"/>
          </a:xfrm>
          <a:prstGeom prst="rect">
            <a:avLst/>
          </a:prstGeom>
        </p:spPr>
        <p:txBody>
          <a:bodyPr anchor="ctr">
            <a:noAutofit/>
          </a:bodyPr>
          <a:lstStyle>
            <a:lvl1pPr marL="0" indent="0" algn="ctr">
              <a:lnSpc>
                <a:spcPct val="100000"/>
              </a:lnSpc>
              <a:buNone/>
              <a:defRPr sz="1800" cap="none" spc="0" baseline="0">
                <a:solidFill>
                  <a:schemeClr val="accent4">
                    <a:lumMod val="20000"/>
                    <a:lumOff val="80000"/>
                  </a:schemeClr>
                </a:solidFill>
                <a:latin typeface="+mj-lt"/>
              </a:defRPr>
            </a:lvl1pPr>
          </a:lstStyle>
          <a:p>
            <a:pPr lvl="0"/>
            <a:r>
              <a:rPr lang="en-US"/>
              <a:t>Click to add name</a:t>
            </a:r>
          </a:p>
        </p:txBody>
      </p:sp>
      <p:sp>
        <p:nvSpPr>
          <p:cNvPr id="17" name="Text Placeholder 14">
            <a:extLst>
              <a:ext uri="{FF2B5EF4-FFF2-40B4-BE49-F238E27FC236}">
                <a16:creationId xmlns:a16="http://schemas.microsoft.com/office/drawing/2014/main" id="{2886CA7A-CC77-44B3-A1CA-BBA33F221C4B}"/>
              </a:ext>
            </a:extLst>
          </p:cNvPr>
          <p:cNvSpPr>
            <a:spLocks noGrp="1"/>
          </p:cNvSpPr>
          <p:nvPr>
            <p:ph type="body" sz="quarter" idx="19" hasCustomPrompt="1"/>
          </p:nvPr>
        </p:nvSpPr>
        <p:spPr>
          <a:xfrm>
            <a:off x="8446329" y="3528829"/>
            <a:ext cx="1380681" cy="492025"/>
          </a:xfrm>
          <a:prstGeom prst="rect">
            <a:avLst/>
          </a:prstGeom>
        </p:spPr>
        <p:txBody>
          <a:bodyPr anchor="ctr">
            <a:noAutofit/>
          </a:bodyPr>
          <a:lstStyle>
            <a:lvl1pPr marL="0" indent="0" algn="ctr">
              <a:lnSpc>
                <a:spcPct val="100000"/>
              </a:lnSpc>
              <a:buNone/>
              <a:defRPr sz="1800" cap="none" spc="0" baseline="0">
                <a:solidFill>
                  <a:schemeClr val="accent4">
                    <a:lumMod val="20000"/>
                    <a:lumOff val="80000"/>
                  </a:schemeClr>
                </a:solidFill>
                <a:latin typeface="+mj-lt"/>
              </a:defRPr>
            </a:lvl1pPr>
          </a:lstStyle>
          <a:p>
            <a:pPr lvl="0"/>
            <a:r>
              <a:rPr lang="en-US"/>
              <a:t>Click to add name</a:t>
            </a:r>
          </a:p>
        </p:txBody>
      </p:sp>
      <p:sp>
        <p:nvSpPr>
          <p:cNvPr id="18" name="Text Placeholder 14">
            <a:extLst>
              <a:ext uri="{FF2B5EF4-FFF2-40B4-BE49-F238E27FC236}">
                <a16:creationId xmlns:a16="http://schemas.microsoft.com/office/drawing/2014/main" id="{2132A9FB-F78E-4979-8041-C3FA3A93D81B}"/>
              </a:ext>
            </a:extLst>
          </p:cNvPr>
          <p:cNvSpPr>
            <a:spLocks noGrp="1"/>
          </p:cNvSpPr>
          <p:nvPr>
            <p:ph type="body" sz="quarter" idx="20" hasCustomPrompt="1"/>
          </p:nvPr>
        </p:nvSpPr>
        <p:spPr>
          <a:xfrm>
            <a:off x="3738732" y="2378452"/>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90000"/>
                  </a:schemeClr>
                </a:solidFill>
                <a:latin typeface="+mn-lt"/>
              </a:defRPr>
            </a:lvl1pPr>
          </a:lstStyle>
          <a:p>
            <a:pPr lvl="0"/>
            <a:r>
              <a:rPr lang="en-US"/>
              <a:t>Click to add name</a:t>
            </a:r>
          </a:p>
        </p:txBody>
      </p:sp>
      <p:sp>
        <p:nvSpPr>
          <p:cNvPr id="19" name="Text Placeholder 14">
            <a:extLst>
              <a:ext uri="{FF2B5EF4-FFF2-40B4-BE49-F238E27FC236}">
                <a16:creationId xmlns:a16="http://schemas.microsoft.com/office/drawing/2014/main" id="{2A01AEF9-4E0C-4384-AAB1-9B179A87913E}"/>
              </a:ext>
            </a:extLst>
          </p:cNvPr>
          <p:cNvSpPr>
            <a:spLocks noGrp="1"/>
          </p:cNvSpPr>
          <p:nvPr>
            <p:ph type="body" sz="quarter" idx="21" hasCustomPrompt="1"/>
          </p:nvPr>
        </p:nvSpPr>
        <p:spPr>
          <a:xfrm>
            <a:off x="4175224" y="4459860"/>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90000"/>
                  </a:schemeClr>
                </a:solidFill>
                <a:latin typeface="+mn-lt"/>
              </a:defRPr>
            </a:lvl1pPr>
          </a:lstStyle>
          <a:p>
            <a:pPr lvl="0"/>
            <a:r>
              <a:rPr lang="en-US"/>
              <a:t>Click to add name</a:t>
            </a:r>
          </a:p>
        </p:txBody>
      </p:sp>
      <p:sp>
        <p:nvSpPr>
          <p:cNvPr id="20" name="Text Placeholder 14">
            <a:extLst>
              <a:ext uri="{FF2B5EF4-FFF2-40B4-BE49-F238E27FC236}">
                <a16:creationId xmlns:a16="http://schemas.microsoft.com/office/drawing/2014/main" id="{08B5B546-0DF9-45E4-A795-FE967C5ECD4A}"/>
              </a:ext>
            </a:extLst>
          </p:cNvPr>
          <p:cNvSpPr>
            <a:spLocks noGrp="1"/>
          </p:cNvSpPr>
          <p:nvPr>
            <p:ph type="body" sz="quarter" idx="22" hasCustomPrompt="1"/>
          </p:nvPr>
        </p:nvSpPr>
        <p:spPr>
          <a:xfrm>
            <a:off x="2637747" y="4634331"/>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90000"/>
                  </a:schemeClr>
                </a:solidFill>
                <a:latin typeface="+mn-lt"/>
              </a:defRPr>
            </a:lvl1pPr>
          </a:lstStyle>
          <a:p>
            <a:pPr lvl="0"/>
            <a:r>
              <a:rPr lang="en-US"/>
              <a:t>Click to add name</a:t>
            </a:r>
          </a:p>
        </p:txBody>
      </p:sp>
      <p:sp>
        <p:nvSpPr>
          <p:cNvPr id="21" name="Text Placeholder 14">
            <a:extLst>
              <a:ext uri="{FF2B5EF4-FFF2-40B4-BE49-F238E27FC236}">
                <a16:creationId xmlns:a16="http://schemas.microsoft.com/office/drawing/2014/main" id="{B68C7EB3-2B31-41FF-89E8-F0EBD7662178}"/>
              </a:ext>
            </a:extLst>
          </p:cNvPr>
          <p:cNvSpPr>
            <a:spLocks noGrp="1"/>
          </p:cNvSpPr>
          <p:nvPr>
            <p:ph type="body" sz="quarter" idx="23" hasCustomPrompt="1"/>
          </p:nvPr>
        </p:nvSpPr>
        <p:spPr>
          <a:xfrm>
            <a:off x="6552714" y="4321788"/>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90000"/>
                  </a:schemeClr>
                </a:solidFill>
                <a:latin typeface="+mn-lt"/>
              </a:defRPr>
            </a:lvl1pPr>
          </a:lstStyle>
          <a:p>
            <a:pPr lvl="0"/>
            <a:r>
              <a:rPr lang="en-US"/>
              <a:t>Click to add name</a:t>
            </a:r>
          </a:p>
        </p:txBody>
      </p:sp>
      <p:sp>
        <p:nvSpPr>
          <p:cNvPr id="22" name="Text Placeholder 14">
            <a:extLst>
              <a:ext uri="{FF2B5EF4-FFF2-40B4-BE49-F238E27FC236}">
                <a16:creationId xmlns:a16="http://schemas.microsoft.com/office/drawing/2014/main" id="{66C27F8B-B209-493E-BAB8-FDDE2157DB0A}"/>
              </a:ext>
            </a:extLst>
          </p:cNvPr>
          <p:cNvSpPr>
            <a:spLocks noGrp="1"/>
          </p:cNvSpPr>
          <p:nvPr>
            <p:ph type="body" sz="quarter" idx="24" hasCustomPrompt="1"/>
          </p:nvPr>
        </p:nvSpPr>
        <p:spPr>
          <a:xfrm>
            <a:off x="7801857" y="5195673"/>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90000"/>
                  </a:schemeClr>
                </a:solidFill>
                <a:latin typeface="+mn-lt"/>
              </a:defRPr>
            </a:lvl1pPr>
          </a:lstStyle>
          <a:p>
            <a:pPr lvl="0"/>
            <a:r>
              <a:rPr lang="en-US"/>
              <a:t>Click to add name</a:t>
            </a:r>
          </a:p>
        </p:txBody>
      </p:sp>
      <p:sp>
        <p:nvSpPr>
          <p:cNvPr id="23" name="Text Placeholder 14">
            <a:extLst>
              <a:ext uri="{FF2B5EF4-FFF2-40B4-BE49-F238E27FC236}">
                <a16:creationId xmlns:a16="http://schemas.microsoft.com/office/drawing/2014/main" id="{884BDCF5-6254-4805-96B8-A31EE31D46E2}"/>
              </a:ext>
            </a:extLst>
          </p:cNvPr>
          <p:cNvSpPr>
            <a:spLocks noGrp="1"/>
          </p:cNvSpPr>
          <p:nvPr>
            <p:ph type="body" sz="quarter" idx="25" hasCustomPrompt="1"/>
          </p:nvPr>
        </p:nvSpPr>
        <p:spPr>
          <a:xfrm>
            <a:off x="2364990" y="3528829"/>
            <a:ext cx="1393863" cy="492025"/>
          </a:xfrm>
          <a:prstGeom prst="rect">
            <a:avLst/>
          </a:prstGeom>
        </p:spPr>
        <p:txBody>
          <a:bodyPr anchor="ctr">
            <a:noAutofit/>
          </a:bodyPr>
          <a:lstStyle>
            <a:lvl1pPr marL="0" indent="0" algn="ctr">
              <a:lnSpc>
                <a:spcPct val="100000"/>
              </a:lnSpc>
              <a:buNone/>
              <a:defRPr sz="1800" cap="none" spc="0" baseline="0">
                <a:solidFill>
                  <a:schemeClr val="accent4">
                    <a:lumMod val="20000"/>
                    <a:lumOff val="80000"/>
                  </a:schemeClr>
                </a:solidFill>
                <a:latin typeface="+mj-lt"/>
              </a:defRPr>
            </a:lvl1pPr>
          </a:lstStyle>
          <a:p>
            <a:pPr lvl="0"/>
            <a:r>
              <a:rPr lang="en-US" dirty="0"/>
              <a:t>Click to add name</a:t>
            </a:r>
          </a:p>
        </p:txBody>
      </p:sp>
      <p:cxnSp>
        <p:nvCxnSpPr>
          <p:cNvPr id="24" name="Straight Connector 23">
            <a:extLst>
              <a:ext uri="{FF2B5EF4-FFF2-40B4-BE49-F238E27FC236}">
                <a16:creationId xmlns:a16="http://schemas.microsoft.com/office/drawing/2014/main" id="{9E963DDA-51A3-4DBA-B9AB-9476FA302735}"/>
              </a:ext>
            </a:extLst>
          </p:cNvPr>
          <p:cNvCxnSpPr>
            <a:cxnSpLocks/>
          </p:cNvCxnSpPr>
          <p:nvPr userDrawn="1"/>
        </p:nvCxnSpPr>
        <p:spPr>
          <a:xfrm>
            <a:off x="3762680" y="3774842"/>
            <a:ext cx="4683649"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DCA1E21-932F-47C4-A095-3D682884EC3F}"/>
              </a:ext>
            </a:extLst>
          </p:cNvPr>
          <p:cNvCxnSpPr>
            <a:cxnSpLocks/>
          </p:cNvCxnSpPr>
          <p:nvPr userDrawn="1"/>
        </p:nvCxnSpPr>
        <p:spPr>
          <a:xfrm flipV="1">
            <a:off x="6096000" y="2091972"/>
            <a:ext cx="4678" cy="337681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14">
            <a:extLst>
              <a:ext uri="{FF2B5EF4-FFF2-40B4-BE49-F238E27FC236}">
                <a16:creationId xmlns:a16="http://schemas.microsoft.com/office/drawing/2014/main" id="{8A636DFD-D98E-4314-BD69-68D2528C01D2}"/>
              </a:ext>
            </a:extLst>
          </p:cNvPr>
          <p:cNvSpPr>
            <a:spLocks noGrp="1"/>
          </p:cNvSpPr>
          <p:nvPr>
            <p:ph type="body" sz="quarter" idx="26" hasCustomPrompt="1"/>
          </p:nvPr>
        </p:nvSpPr>
        <p:spPr>
          <a:xfrm>
            <a:off x="6758897" y="2169263"/>
            <a:ext cx="1706965" cy="1048575"/>
          </a:xfrm>
          <a:prstGeom prst="rect">
            <a:avLst/>
          </a:prstGeom>
        </p:spPr>
        <p:txBody>
          <a:bodyPr anchor="ctr">
            <a:noAutofit/>
          </a:bodyPr>
          <a:lstStyle>
            <a:lvl1pPr marL="0" indent="0" algn="ctr">
              <a:lnSpc>
                <a:spcPct val="100000"/>
              </a:lnSpc>
              <a:buNone/>
              <a:defRPr sz="1600" b="1" cap="none" spc="0" baseline="0">
                <a:solidFill>
                  <a:schemeClr val="accent1"/>
                </a:solidFill>
                <a:latin typeface="+mn-lt"/>
              </a:defRPr>
            </a:lvl1pPr>
          </a:lstStyle>
          <a:p>
            <a:pPr lvl="0"/>
            <a:r>
              <a:rPr lang="en-US"/>
              <a:t>Click to add name</a:t>
            </a:r>
          </a:p>
        </p:txBody>
      </p:sp>
      <p:pic>
        <p:nvPicPr>
          <p:cNvPr id="4" name="Picture 3" descr="A picture containing outdoor, sky, nature, dune&#10;&#10;Description automatically generated">
            <a:extLst>
              <a:ext uri="{FF2B5EF4-FFF2-40B4-BE49-F238E27FC236}">
                <a16:creationId xmlns:a16="http://schemas.microsoft.com/office/drawing/2014/main" id="{7036201C-6A4F-4D68-A5F0-E6E149C82E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04800" cy="6858000"/>
          </a:xfrm>
          <a:prstGeom prst="rect">
            <a:avLst/>
          </a:prstGeom>
        </p:spPr>
      </p:pic>
      <p:pic>
        <p:nvPicPr>
          <p:cNvPr id="5" name="Picture 4" descr="A picture containing outdoor, sky, nature, dune&#10;&#10;Description automatically generated">
            <a:extLst>
              <a:ext uri="{FF2B5EF4-FFF2-40B4-BE49-F238E27FC236}">
                <a16:creationId xmlns:a16="http://schemas.microsoft.com/office/drawing/2014/main" id="{1FDEBCE5-FECF-4290-856D-FCF83DC52EB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87200" y="0"/>
            <a:ext cx="304800" cy="6858000"/>
          </a:xfrm>
          <a:prstGeom prst="rect">
            <a:avLst/>
          </a:prstGeom>
        </p:spPr>
      </p:pic>
      <p:sp>
        <p:nvSpPr>
          <p:cNvPr id="29" name="Date Placeholder 2">
            <a:extLst>
              <a:ext uri="{FF2B5EF4-FFF2-40B4-BE49-F238E27FC236}">
                <a16:creationId xmlns:a16="http://schemas.microsoft.com/office/drawing/2014/main" id="{84F6DC17-DADB-40C5-8E7F-38D27EF3BB1C}"/>
              </a:ext>
            </a:extLst>
          </p:cNvPr>
          <p:cNvSpPr>
            <a:spLocks noGrp="1"/>
          </p:cNvSpPr>
          <p:nvPr>
            <p:ph type="dt" sz="half" idx="10"/>
          </p:nvPr>
        </p:nvSpPr>
        <p:spPr>
          <a:xfrm>
            <a:off x="838200" y="6356350"/>
            <a:ext cx="2743200" cy="365125"/>
          </a:xfrm>
        </p:spPr>
        <p:txBody>
          <a:bodyPr/>
          <a:lstStyle>
            <a:lvl1pPr>
              <a:defRPr>
                <a:solidFill>
                  <a:schemeClr val="accent1"/>
                </a:solidFill>
              </a:defRPr>
            </a:lvl1pPr>
          </a:lstStyle>
          <a:p>
            <a:r>
              <a:rPr lang="en-US"/>
              <a:t>dsadas</a:t>
            </a:r>
            <a:endParaRPr lang="en-US" dirty="0"/>
          </a:p>
        </p:txBody>
      </p:sp>
      <p:sp>
        <p:nvSpPr>
          <p:cNvPr id="30" name="Footer Placeholder 3">
            <a:extLst>
              <a:ext uri="{FF2B5EF4-FFF2-40B4-BE49-F238E27FC236}">
                <a16:creationId xmlns:a16="http://schemas.microsoft.com/office/drawing/2014/main" id="{14F47C4C-5E74-433D-AB6E-745852380162}"/>
              </a:ext>
            </a:extLst>
          </p:cNvPr>
          <p:cNvSpPr>
            <a:spLocks noGrp="1"/>
          </p:cNvSpPr>
          <p:nvPr>
            <p:ph type="ftr" sz="quarter" idx="11"/>
          </p:nvPr>
        </p:nvSpPr>
        <p:spPr>
          <a:xfrm>
            <a:off x="4038600" y="6356350"/>
            <a:ext cx="4114800" cy="365125"/>
          </a:xfrm>
        </p:spPr>
        <p:txBody>
          <a:bodyPr/>
          <a:lstStyle>
            <a:lvl1pPr>
              <a:defRPr>
                <a:solidFill>
                  <a:schemeClr val="accent1"/>
                </a:solidFill>
              </a:defRPr>
            </a:lvl1pPr>
          </a:lstStyle>
          <a:p>
            <a:endParaRPr lang="en-US" dirty="0"/>
          </a:p>
        </p:txBody>
      </p:sp>
      <p:sp>
        <p:nvSpPr>
          <p:cNvPr id="31" name="Slide Number Placeholder 4">
            <a:extLst>
              <a:ext uri="{FF2B5EF4-FFF2-40B4-BE49-F238E27FC236}">
                <a16:creationId xmlns:a16="http://schemas.microsoft.com/office/drawing/2014/main" id="{7A9C981C-6AC9-4F33-9E4B-D1117A82331D}"/>
              </a:ext>
            </a:extLst>
          </p:cNvPr>
          <p:cNvSpPr>
            <a:spLocks noGrp="1"/>
          </p:cNvSpPr>
          <p:nvPr>
            <p:ph type="sldNum" sz="quarter" idx="12"/>
          </p:nvPr>
        </p:nvSpPr>
        <p:spPr>
          <a:xfrm>
            <a:off x="8610600" y="6356350"/>
            <a:ext cx="2743200" cy="365125"/>
          </a:xfrm>
        </p:spPr>
        <p:txBody>
          <a:bodyPr/>
          <a:lstStyle>
            <a:lvl1pPr>
              <a:defRPr>
                <a:solidFill>
                  <a:schemeClr val="accent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780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a:solidFill>
                  <a:schemeClr val="accent3"/>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7A395641-1C03-493E-ACE5-E9354716EF89}"/>
              </a:ext>
            </a:extLst>
          </p:cNvPr>
          <p:cNvCxnSpPr>
            <a:cxnSpLocks/>
          </p:cNvCxnSpPr>
          <p:nvPr userDrawn="1"/>
        </p:nvCxnSpPr>
        <p:spPr>
          <a:xfrm>
            <a:off x="1295400" y="3012972"/>
            <a:ext cx="9601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D3B699B4-D7C4-43CC-AC50-5547F9C3C69F}"/>
              </a:ext>
            </a:extLst>
          </p:cNvPr>
          <p:cNvSpPr>
            <a:spLocks noGrp="1"/>
          </p:cNvSpPr>
          <p:nvPr>
            <p:ph type="body" sz="quarter" idx="13"/>
          </p:nvPr>
        </p:nvSpPr>
        <p:spPr>
          <a:xfrm>
            <a:off x="838200" y="1463675"/>
            <a:ext cx="10515600" cy="365125"/>
          </a:xfrm>
        </p:spPr>
        <p:txBody>
          <a:bodyPr/>
          <a:lstStyle>
            <a:lvl1pPr marL="0" indent="0" algn="ctr">
              <a:buNone/>
              <a:defRPr lang="en-US" sz="2000" kern="1200" dirty="0" smtClean="0">
                <a:solidFill>
                  <a:schemeClr val="accent3"/>
                </a:solidFill>
                <a:latin typeface="+mj-lt"/>
                <a:ea typeface="+mj-ea"/>
                <a:cs typeface="+mj-cs"/>
              </a:defRPr>
            </a:lvl1pPr>
            <a:lvl2pPr>
              <a:defRPr>
                <a:solidFill>
                  <a:schemeClr val="accent3"/>
                </a:solidFill>
              </a:defRPr>
            </a:lvl2pPr>
          </a:lstStyle>
          <a:p>
            <a:pPr lvl="0"/>
            <a:r>
              <a:rPr lang="en-US"/>
              <a:t>Click to edit Master text styles</a:t>
            </a:r>
          </a:p>
          <a:p>
            <a:pPr lvl="1"/>
            <a:r>
              <a:rPr lang="en-US"/>
              <a:t>Second level</a:t>
            </a:r>
          </a:p>
        </p:txBody>
      </p:sp>
      <p:sp>
        <p:nvSpPr>
          <p:cNvPr id="25" name="Text Placeholder 23">
            <a:extLst>
              <a:ext uri="{FF2B5EF4-FFF2-40B4-BE49-F238E27FC236}">
                <a16:creationId xmlns:a16="http://schemas.microsoft.com/office/drawing/2014/main" id="{7DCCF6F7-DBE5-45B0-9C0D-6E34E9D9AEEE}"/>
              </a:ext>
            </a:extLst>
          </p:cNvPr>
          <p:cNvSpPr>
            <a:spLocks noGrp="1"/>
          </p:cNvSpPr>
          <p:nvPr>
            <p:ph type="body" sz="quarter" idx="14" hasCustomPrompt="1"/>
          </p:nvPr>
        </p:nvSpPr>
        <p:spPr>
          <a:xfrm>
            <a:off x="1276350"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January</a:t>
            </a:r>
          </a:p>
        </p:txBody>
      </p:sp>
      <p:sp>
        <p:nvSpPr>
          <p:cNvPr id="26" name="Text Placeholder 23">
            <a:extLst>
              <a:ext uri="{FF2B5EF4-FFF2-40B4-BE49-F238E27FC236}">
                <a16:creationId xmlns:a16="http://schemas.microsoft.com/office/drawing/2014/main" id="{D7EF43C7-231B-47B6-9B8E-A499BF6E79ED}"/>
              </a:ext>
            </a:extLst>
          </p:cNvPr>
          <p:cNvSpPr>
            <a:spLocks noGrp="1"/>
          </p:cNvSpPr>
          <p:nvPr>
            <p:ph type="body" sz="quarter" idx="15" hasCustomPrompt="1"/>
          </p:nvPr>
        </p:nvSpPr>
        <p:spPr>
          <a:xfrm>
            <a:off x="2844927"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February</a:t>
            </a:r>
          </a:p>
        </p:txBody>
      </p:sp>
      <p:sp>
        <p:nvSpPr>
          <p:cNvPr id="27" name="Text Placeholder 23">
            <a:extLst>
              <a:ext uri="{FF2B5EF4-FFF2-40B4-BE49-F238E27FC236}">
                <a16:creationId xmlns:a16="http://schemas.microsoft.com/office/drawing/2014/main" id="{1976C642-2512-45C1-AC66-B501FB870F7C}"/>
              </a:ext>
            </a:extLst>
          </p:cNvPr>
          <p:cNvSpPr>
            <a:spLocks noGrp="1"/>
          </p:cNvSpPr>
          <p:nvPr>
            <p:ph type="body" sz="quarter" idx="16" hasCustomPrompt="1"/>
          </p:nvPr>
        </p:nvSpPr>
        <p:spPr>
          <a:xfrm>
            <a:off x="4413504"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March</a:t>
            </a:r>
          </a:p>
        </p:txBody>
      </p:sp>
      <p:sp>
        <p:nvSpPr>
          <p:cNvPr id="28" name="Text Placeholder 23">
            <a:extLst>
              <a:ext uri="{FF2B5EF4-FFF2-40B4-BE49-F238E27FC236}">
                <a16:creationId xmlns:a16="http://schemas.microsoft.com/office/drawing/2014/main" id="{9947EF49-FB58-4C6A-8C0A-D2D680B7A864}"/>
              </a:ext>
            </a:extLst>
          </p:cNvPr>
          <p:cNvSpPr>
            <a:spLocks noGrp="1"/>
          </p:cNvSpPr>
          <p:nvPr>
            <p:ph type="body" sz="quarter" idx="17" hasCustomPrompt="1"/>
          </p:nvPr>
        </p:nvSpPr>
        <p:spPr>
          <a:xfrm>
            <a:off x="5982081"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April</a:t>
            </a:r>
          </a:p>
        </p:txBody>
      </p:sp>
      <p:sp>
        <p:nvSpPr>
          <p:cNvPr id="29" name="Text Placeholder 23">
            <a:extLst>
              <a:ext uri="{FF2B5EF4-FFF2-40B4-BE49-F238E27FC236}">
                <a16:creationId xmlns:a16="http://schemas.microsoft.com/office/drawing/2014/main" id="{9C7C07AF-3FF2-44C6-9D32-B57CEE6E12A2}"/>
              </a:ext>
            </a:extLst>
          </p:cNvPr>
          <p:cNvSpPr>
            <a:spLocks noGrp="1"/>
          </p:cNvSpPr>
          <p:nvPr>
            <p:ph type="body" sz="quarter" idx="18" hasCustomPrompt="1"/>
          </p:nvPr>
        </p:nvSpPr>
        <p:spPr>
          <a:xfrm>
            <a:off x="9130121"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June</a:t>
            </a:r>
          </a:p>
        </p:txBody>
      </p:sp>
      <p:sp>
        <p:nvSpPr>
          <p:cNvPr id="30" name="Text Placeholder 23">
            <a:extLst>
              <a:ext uri="{FF2B5EF4-FFF2-40B4-BE49-F238E27FC236}">
                <a16:creationId xmlns:a16="http://schemas.microsoft.com/office/drawing/2014/main" id="{08859D92-084B-4AAC-A35E-9997F82C5093}"/>
              </a:ext>
            </a:extLst>
          </p:cNvPr>
          <p:cNvSpPr>
            <a:spLocks noGrp="1"/>
          </p:cNvSpPr>
          <p:nvPr>
            <p:ph type="body" sz="quarter" idx="19" hasCustomPrompt="1"/>
          </p:nvPr>
        </p:nvSpPr>
        <p:spPr>
          <a:xfrm>
            <a:off x="7550658" y="2647722"/>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May</a:t>
            </a:r>
          </a:p>
        </p:txBody>
      </p:sp>
      <p:cxnSp>
        <p:nvCxnSpPr>
          <p:cNvPr id="31" name="Straight Connector 30">
            <a:extLst>
              <a:ext uri="{FF2B5EF4-FFF2-40B4-BE49-F238E27FC236}">
                <a16:creationId xmlns:a16="http://schemas.microsoft.com/office/drawing/2014/main" id="{599D4720-091C-4EB1-BC99-606EB7793472}"/>
              </a:ext>
            </a:extLst>
          </p:cNvPr>
          <p:cNvCxnSpPr>
            <a:cxnSpLocks/>
          </p:cNvCxnSpPr>
          <p:nvPr userDrawn="1"/>
        </p:nvCxnSpPr>
        <p:spPr>
          <a:xfrm>
            <a:off x="1295400" y="5070508"/>
            <a:ext cx="96012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Placeholder 23">
            <a:extLst>
              <a:ext uri="{FF2B5EF4-FFF2-40B4-BE49-F238E27FC236}">
                <a16:creationId xmlns:a16="http://schemas.microsoft.com/office/drawing/2014/main" id="{A88A27CA-6841-483D-BB86-43C77BB6A0CC}"/>
              </a:ext>
            </a:extLst>
          </p:cNvPr>
          <p:cNvSpPr>
            <a:spLocks noGrp="1"/>
          </p:cNvSpPr>
          <p:nvPr>
            <p:ph type="body" sz="quarter" idx="20" hasCustomPrompt="1"/>
          </p:nvPr>
        </p:nvSpPr>
        <p:spPr>
          <a:xfrm>
            <a:off x="1276350"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July</a:t>
            </a:r>
          </a:p>
        </p:txBody>
      </p:sp>
      <p:sp>
        <p:nvSpPr>
          <p:cNvPr id="33" name="Text Placeholder 23">
            <a:extLst>
              <a:ext uri="{FF2B5EF4-FFF2-40B4-BE49-F238E27FC236}">
                <a16:creationId xmlns:a16="http://schemas.microsoft.com/office/drawing/2014/main" id="{68ED6D85-DDFA-46B4-BA5A-892D7ED6CBF6}"/>
              </a:ext>
            </a:extLst>
          </p:cNvPr>
          <p:cNvSpPr>
            <a:spLocks noGrp="1"/>
          </p:cNvSpPr>
          <p:nvPr>
            <p:ph type="body" sz="quarter" idx="21" hasCustomPrompt="1"/>
          </p:nvPr>
        </p:nvSpPr>
        <p:spPr>
          <a:xfrm>
            <a:off x="2844927"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August</a:t>
            </a:r>
          </a:p>
        </p:txBody>
      </p:sp>
      <p:sp>
        <p:nvSpPr>
          <p:cNvPr id="34" name="Text Placeholder 23">
            <a:extLst>
              <a:ext uri="{FF2B5EF4-FFF2-40B4-BE49-F238E27FC236}">
                <a16:creationId xmlns:a16="http://schemas.microsoft.com/office/drawing/2014/main" id="{D248DAEC-4E3D-4A0E-8EE4-64C5E833720B}"/>
              </a:ext>
            </a:extLst>
          </p:cNvPr>
          <p:cNvSpPr>
            <a:spLocks noGrp="1"/>
          </p:cNvSpPr>
          <p:nvPr>
            <p:ph type="body" sz="quarter" idx="22" hasCustomPrompt="1"/>
          </p:nvPr>
        </p:nvSpPr>
        <p:spPr>
          <a:xfrm>
            <a:off x="4413504"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September</a:t>
            </a:r>
          </a:p>
        </p:txBody>
      </p:sp>
      <p:sp>
        <p:nvSpPr>
          <p:cNvPr id="35" name="Text Placeholder 23">
            <a:extLst>
              <a:ext uri="{FF2B5EF4-FFF2-40B4-BE49-F238E27FC236}">
                <a16:creationId xmlns:a16="http://schemas.microsoft.com/office/drawing/2014/main" id="{BE3E7173-46E0-4647-AF6E-3D3F923D70D1}"/>
              </a:ext>
            </a:extLst>
          </p:cNvPr>
          <p:cNvSpPr>
            <a:spLocks noGrp="1"/>
          </p:cNvSpPr>
          <p:nvPr>
            <p:ph type="body" sz="quarter" idx="23" hasCustomPrompt="1"/>
          </p:nvPr>
        </p:nvSpPr>
        <p:spPr>
          <a:xfrm>
            <a:off x="5982081"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October</a:t>
            </a:r>
          </a:p>
        </p:txBody>
      </p:sp>
      <p:sp>
        <p:nvSpPr>
          <p:cNvPr id="36" name="Text Placeholder 23">
            <a:extLst>
              <a:ext uri="{FF2B5EF4-FFF2-40B4-BE49-F238E27FC236}">
                <a16:creationId xmlns:a16="http://schemas.microsoft.com/office/drawing/2014/main" id="{383EE998-C462-4F32-BF67-164C6CB58F5D}"/>
              </a:ext>
            </a:extLst>
          </p:cNvPr>
          <p:cNvSpPr>
            <a:spLocks noGrp="1"/>
          </p:cNvSpPr>
          <p:nvPr>
            <p:ph type="body" sz="quarter" idx="24" hasCustomPrompt="1"/>
          </p:nvPr>
        </p:nvSpPr>
        <p:spPr>
          <a:xfrm>
            <a:off x="9130121"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December</a:t>
            </a:r>
          </a:p>
        </p:txBody>
      </p:sp>
      <p:sp>
        <p:nvSpPr>
          <p:cNvPr id="37" name="Text Placeholder 23">
            <a:extLst>
              <a:ext uri="{FF2B5EF4-FFF2-40B4-BE49-F238E27FC236}">
                <a16:creationId xmlns:a16="http://schemas.microsoft.com/office/drawing/2014/main" id="{2A189DDD-670F-46A8-8840-E981413F4346}"/>
              </a:ext>
            </a:extLst>
          </p:cNvPr>
          <p:cNvSpPr>
            <a:spLocks noGrp="1"/>
          </p:cNvSpPr>
          <p:nvPr>
            <p:ph type="body" sz="quarter" idx="25" hasCustomPrompt="1"/>
          </p:nvPr>
        </p:nvSpPr>
        <p:spPr>
          <a:xfrm>
            <a:off x="7550658" y="4705258"/>
            <a:ext cx="1725930" cy="365114"/>
          </a:xfrm>
        </p:spPr>
        <p:txBody>
          <a:bodyPr>
            <a:noAutofit/>
          </a:bodyPr>
          <a:lstStyle>
            <a:lvl1pPr marL="0" indent="0" algn="ctr">
              <a:buNone/>
              <a:defRPr lang="en-US" sz="1400" kern="1200" dirty="0" smtClean="0">
                <a:solidFill>
                  <a:schemeClr val="accent4"/>
                </a:solidFill>
                <a:latin typeface="+mj-lt"/>
                <a:ea typeface="+mj-ea"/>
                <a:cs typeface="+mj-cs"/>
              </a:defRPr>
            </a:lvl1pPr>
          </a:lstStyle>
          <a:p>
            <a:pPr lvl="0"/>
            <a:r>
              <a:rPr lang="en-US"/>
              <a:t>November</a:t>
            </a:r>
          </a:p>
        </p:txBody>
      </p:sp>
      <p:sp>
        <p:nvSpPr>
          <p:cNvPr id="38" name="Text Placeholder 10">
            <a:extLst>
              <a:ext uri="{FF2B5EF4-FFF2-40B4-BE49-F238E27FC236}">
                <a16:creationId xmlns:a16="http://schemas.microsoft.com/office/drawing/2014/main" id="{540CE67A-DD2D-46B5-B05E-82306D2FCB02}"/>
              </a:ext>
            </a:extLst>
          </p:cNvPr>
          <p:cNvSpPr>
            <a:spLocks noGrp="1"/>
          </p:cNvSpPr>
          <p:nvPr>
            <p:ph type="body" sz="quarter" idx="34" hasCustomPrompt="1"/>
          </p:nvPr>
        </p:nvSpPr>
        <p:spPr>
          <a:xfrm>
            <a:off x="2618463" y="3119254"/>
            <a:ext cx="2178858" cy="1116118"/>
          </a:xfrm>
        </p:spPr>
        <p:txBody>
          <a:bodyPr>
            <a:normAutofit/>
          </a:bodyPr>
          <a:lstStyle>
            <a:lvl1pPr marL="0" indent="0" algn="ctr">
              <a:lnSpc>
                <a:spcPts val="1700"/>
              </a:lnSpc>
              <a:buNone/>
              <a:defRPr sz="1200">
                <a:solidFill>
                  <a:schemeClr val="accent3"/>
                </a:solidFill>
              </a:defRPr>
            </a:lvl1pPr>
          </a:lstStyle>
          <a:p>
            <a:pPr lvl="0"/>
            <a:r>
              <a:rPr lang="en-US" dirty="0"/>
              <a:t>Bullet Description</a:t>
            </a:r>
            <a:endParaRPr lang="en-ZA" dirty="0"/>
          </a:p>
        </p:txBody>
      </p:sp>
      <p:sp>
        <p:nvSpPr>
          <p:cNvPr id="39" name="Text Placeholder 10">
            <a:extLst>
              <a:ext uri="{FF2B5EF4-FFF2-40B4-BE49-F238E27FC236}">
                <a16:creationId xmlns:a16="http://schemas.microsoft.com/office/drawing/2014/main" id="{BB6DC8F1-E86C-4CDB-9265-94B50CFEF997}"/>
              </a:ext>
            </a:extLst>
          </p:cNvPr>
          <p:cNvSpPr>
            <a:spLocks noGrp="1"/>
          </p:cNvSpPr>
          <p:nvPr>
            <p:ph type="body" sz="quarter" idx="35" hasCustomPrompt="1"/>
          </p:nvPr>
        </p:nvSpPr>
        <p:spPr>
          <a:xfrm>
            <a:off x="7324194" y="3119254"/>
            <a:ext cx="2178858"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40" name="Text Placeholder 10">
            <a:extLst>
              <a:ext uri="{FF2B5EF4-FFF2-40B4-BE49-F238E27FC236}">
                <a16:creationId xmlns:a16="http://schemas.microsoft.com/office/drawing/2014/main" id="{75CE6662-3A66-45A1-9FCC-9BBA8BE55B1D}"/>
              </a:ext>
            </a:extLst>
          </p:cNvPr>
          <p:cNvSpPr>
            <a:spLocks noGrp="1"/>
          </p:cNvSpPr>
          <p:nvPr>
            <p:ph type="body" sz="quarter" idx="36" hasCustomPrompt="1"/>
          </p:nvPr>
        </p:nvSpPr>
        <p:spPr>
          <a:xfrm>
            <a:off x="5755617" y="5176789"/>
            <a:ext cx="2178858"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41" name="Footer Placeholder 5">
            <a:extLst>
              <a:ext uri="{FF2B5EF4-FFF2-40B4-BE49-F238E27FC236}">
                <a16:creationId xmlns:a16="http://schemas.microsoft.com/office/drawing/2014/main" id="{89DF173C-4274-4F9C-BC1A-F47863A470FB}"/>
              </a:ext>
            </a:extLst>
          </p:cNvPr>
          <p:cNvSpPr>
            <a:spLocks noGrp="1"/>
          </p:cNvSpPr>
          <p:nvPr>
            <p:ph type="ftr" sz="quarter" idx="10"/>
          </p:nvPr>
        </p:nvSpPr>
        <p:spPr>
          <a:xfrm>
            <a:off x="4038600" y="6356350"/>
            <a:ext cx="4114800" cy="365125"/>
          </a:xfrm>
        </p:spPr>
        <p:txBody>
          <a:bodyPr/>
          <a:lstStyle>
            <a:lvl1pPr>
              <a:defRPr>
                <a:solidFill>
                  <a:schemeClr val="accent3">
                    <a:lumMod val="60000"/>
                    <a:lumOff val="40000"/>
                  </a:schemeClr>
                </a:solidFill>
              </a:defRPr>
            </a:lvl1pPr>
          </a:lstStyle>
          <a:p>
            <a:endParaRPr lang="en-ZA" dirty="0"/>
          </a:p>
        </p:txBody>
      </p:sp>
      <p:sp>
        <p:nvSpPr>
          <p:cNvPr id="42" name="Slide Number Placeholder 6">
            <a:extLst>
              <a:ext uri="{FF2B5EF4-FFF2-40B4-BE49-F238E27FC236}">
                <a16:creationId xmlns:a16="http://schemas.microsoft.com/office/drawing/2014/main" id="{5BE446B2-5954-4D98-A1D5-7BD2F202DA5A}"/>
              </a:ext>
            </a:extLst>
          </p:cNvPr>
          <p:cNvSpPr>
            <a:spLocks noGrp="1"/>
          </p:cNvSpPr>
          <p:nvPr>
            <p:ph type="sldNum" sz="quarter" idx="11"/>
          </p:nvPr>
        </p:nvSpPr>
        <p:spPr>
          <a:xfrm>
            <a:off x="8610600" y="6356350"/>
            <a:ext cx="2743200" cy="365125"/>
          </a:xfrm>
        </p:spPr>
        <p:txBody>
          <a:bodyPr/>
          <a:lstStyle>
            <a:lvl1pPr>
              <a:defRPr>
                <a:solidFill>
                  <a:schemeClr val="accent3">
                    <a:lumMod val="60000"/>
                    <a:lumOff val="40000"/>
                  </a:schemeClr>
                </a:solidFill>
              </a:defRPr>
            </a:lvl1pPr>
          </a:lstStyle>
          <a:p>
            <a:fld id="{19B51A1E-902D-48AF-9020-955120F399B6}" type="slidenum">
              <a:rPr lang="en-ZA" smtClean="0"/>
              <a:pPr/>
              <a:t>‹#›</a:t>
            </a:fld>
            <a:endParaRPr lang="en-ZA" dirty="0"/>
          </a:p>
        </p:txBody>
      </p:sp>
      <p:sp>
        <p:nvSpPr>
          <p:cNvPr id="43" name="Date Placeholder 3">
            <a:extLst>
              <a:ext uri="{FF2B5EF4-FFF2-40B4-BE49-F238E27FC236}">
                <a16:creationId xmlns:a16="http://schemas.microsoft.com/office/drawing/2014/main" id="{4D7E30F2-3820-4445-A623-44B83424C9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60000"/>
                    <a:lumOff val="40000"/>
                  </a:schemeClr>
                </a:solidFill>
              </a:defRPr>
            </a:lvl1pPr>
          </a:lstStyle>
          <a:p>
            <a:r>
              <a:rPr lang="en-US"/>
              <a:t>dsadas</a:t>
            </a:r>
            <a:endParaRPr lang="en-US" dirty="0"/>
          </a:p>
        </p:txBody>
      </p:sp>
    </p:spTree>
    <p:extLst>
      <p:ext uri="{BB962C8B-B14F-4D97-AF65-F5344CB8AC3E}">
        <p14:creationId xmlns:p14="http://schemas.microsoft.com/office/powerpoint/2010/main" val="2852723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titl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defRPr>
                <a:solidFill>
                  <a:schemeClr val="accent3"/>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F7FFB265-53A1-4F4A-93D5-B32472F0BE79}"/>
              </a:ext>
            </a:extLst>
          </p:cNvPr>
          <p:cNvSpPr>
            <a:spLocks noGrp="1"/>
          </p:cNvSpPr>
          <p:nvPr>
            <p:ph sz="half" idx="1"/>
          </p:nvPr>
        </p:nvSpPr>
        <p:spPr>
          <a:xfrm>
            <a:off x="838200" y="2857499"/>
            <a:ext cx="5905500" cy="3319463"/>
          </a:xfrm>
        </p:spPr>
        <p:txBody>
          <a:bodyPr/>
          <a:lstStyle>
            <a:lvl1pPr>
              <a:lnSpc>
                <a:spcPct val="100000"/>
              </a:lnSpc>
              <a:defRPr>
                <a:solidFill>
                  <a:schemeClr val="accent3"/>
                </a:solidFill>
              </a:defRPr>
            </a:lvl1pPr>
            <a:lvl2pPr>
              <a:lnSpc>
                <a:spcPct val="100000"/>
              </a:lnSpc>
              <a:defRPr>
                <a:solidFill>
                  <a:schemeClr val="accent3"/>
                </a:solidFill>
              </a:defRPr>
            </a:lvl2pPr>
            <a:lvl3pPr>
              <a:lnSpc>
                <a:spcPct val="100000"/>
              </a:lnSpc>
              <a:defRPr>
                <a:solidFill>
                  <a:schemeClr val="accent3"/>
                </a:solidFill>
              </a:defRPr>
            </a:lvl3pPr>
            <a:lvl4pPr>
              <a:lnSpc>
                <a:spcPct val="100000"/>
              </a:lnSpc>
              <a:defRPr>
                <a:solidFill>
                  <a:schemeClr val="accent3"/>
                </a:solidFill>
              </a:defRPr>
            </a:lvl4pPr>
            <a:lvl5pPr>
              <a:lnSpc>
                <a:spcPct val="100000"/>
              </a:lnSpc>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1E4F1F9-8369-4C88-9B00-48ACF4934A06}"/>
              </a:ext>
            </a:extLst>
          </p:cNvPr>
          <p:cNvSpPr>
            <a:spLocks noGrp="1"/>
          </p:cNvSpPr>
          <p:nvPr>
            <p:ph sz="half" idx="2"/>
          </p:nvPr>
        </p:nvSpPr>
        <p:spPr>
          <a:xfrm>
            <a:off x="7239000" y="2857499"/>
            <a:ext cx="4114800" cy="3319463"/>
          </a:xfrm>
        </p:spPr>
        <p:txBody>
          <a:bodyPr/>
          <a:lstStyle>
            <a:lvl1pPr>
              <a:lnSpc>
                <a:spcPct val="100000"/>
              </a:lnSpc>
              <a:defRPr>
                <a:solidFill>
                  <a:schemeClr val="accent3"/>
                </a:solidFill>
              </a:defRPr>
            </a:lvl1pPr>
            <a:lvl2pPr>
              <a:lnSpc>
                <a:spcPct val="100000"/>
              </a:lnSpc>
              <a:defRPr>
                <a:solidFill>
                  <a:schemeClr val="accent3"/>
                </a:solidFill>
              </a:defRPr>
            </a:lvl2pPr>
            <a:lvl3pPr>
              <a:lnSpc>
                <a:spcPct val="100000"/>
              </a:lnSpc>
              <a:defRPr>
                <a:solidFill>
                  <a:schemeClr val="accent3"/>
                </a:solidFill>
              </a:defRPr>
            </a:lvl3pPr>
            <a:lvl4pPr>
              <a:lnSpc>
                <a:spcPct val="100000"/>
              </a:lnSpc>
              <a:defRPr>
                <a:solidFill>
                  <a:schemeClr val="accent3"/>
                </a:solidFill>
              </a:defRPr>
            </a:lvl4pPr>
            <a:lvl5pPr>
              <a:lnSpc>
                <a:spcPct val="100000"/>
              </a:lnSpc>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0C593D2C-0F56-450C-86CD-A019ADD077E7}"/>
              </a:ext>
            </a:extLst>
          </p:cNvPr>
          <p:cNvSpPr>
            <a:spLocks noGrp="1"/>
          </p:cNvSpPr>
          <p:nvPr>
            <p:ph type="body" sz="quarter" idx="13"/>
          </p:nvPr>
        </p:nvSpPr>
        <p:spPr>
          <a:xfrm>
            <a:off x="838200" y="2273300"/>
            <a:ext cx="5905500" cy="584199"/>
          </a:xfrm>
        </p:spPr>
        <p:txBody>
          <a:bodyPr>
            <a:normAutofit/>
          </a:bodyPr>
          <a:lstStyle>
            <a:lvl1pPr marL="0" indent="0">
              <a:buNone/>
              <a:defRPr sz="2000" spc="0" baseline="0">
                <a:solidFill>
                  <a:schemeClr val="accent3"/>
                </a:solidFill>
                <a:latin typeface="+mj-lt"/>
              </a:defRPr>
            </a:lvl1pPr>
          </a:lstStyle>
          <a:p>
            <a:pPr lvl="0"/>
            <a:r>
              <a:rPr lang="en-US"/>
              <a:t>Click to edit Master text styles</a:t>
            </a:r>
          </a:p>
        </p:txBody>
      </p:sp>
      <p:sp>
        <p:nvSpPr>
          <p:cNvPr id="10" name="Text Placeholder 8">
            <a:extLst>
              <a:ext uri="{FF2B5EF4-FFF2-40B4-BE49-F238E27FC236}">
                <a16:creationId xmlns:a16="http://schemas.microsoft.com/office/drawing/2014/main" id="{312AF4CF-A37C-4010-9731-C33A8197CFF3}"/>
              </a:ext>
            </a:extLst>
          </p:cNvPr>
          <p:cNvSpPr>
            <a:spLocks noGrp="1"/>
          </p:cNvSpPr>
          <p:nvPr>
            <p:ph type="body" sz="quarter" idx="14"/>
          </p:nvPr>
        </p:nvSpPr>
        <p:spPr>
          <a:xfrm>
            <a:off x="7239000" y="2273300"/>
            <a:ext cx="4114800" cy="584199"/>
          </a:xfrm>
        </p:spPr>
        <p:txBody>
          <a:bodyPr>
            <a:normAutofit/>
          </a:bodyPr>
          <a:lstStyle>
            <a:lvl1pPr marL="0" indent="0">
              <a:buNone/>
              <a:defRPr sz="2000" spc="0" baseline="0">
                <a:solidFill>
                  <a:schemeClr val="accent3"/>
                </a:solidFill>
                <a:latin typeface="+mj-lt"/>
              </a:defRPr>
            </a:lvl1pPr>
          </a:lstStyle>
          <a:p>
            <a:pPr lvl="0"/>
            <a:r>
              <a:rPr lang="en-US"/>
              <a:t>Click to edit Master text styles</a:t>
            </a:r>
          </a:p>
        </p:txBody>
      </p:sp>
      <p:pic>
        <p:nvPicPr>
          <p:cNvPr id="12" name="Picture 11" descr="A picture containing outdoor, sky, nature, dune&#10;&#10;Description automatically generated">
            <a:extLst>
              <a:ext uri="{FF2B5EF4-FFF2-40B4-BE49-F238E27FC236}">
                <a16:creationId xmlns:a16="http://schemas.microsoft.com/office/drawing/2014/main" id="{8CD853FB-B552-43EE-A55D-E13ADC8B67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04800" cy="6858000"/>
          </a:xfrm>
          <a:prstGeom prst="rect">
            <a:avLst/>
          </a:prstGeom>
        </p:spPr>
      </p:pic>
      <p:pic>
        <p:nvPicPr>
          <p:cNvPr id="14" name="Picture 13" descr="A picture containing outdoor, sky, nature, dune&#10;&#10;Description automatically generated">
            <a:extLst>
              <a:ext uri="{FF2B5EF4-FFF2-40B4-BE49-F238E27FC236}">
                <a16:creationId xmlns:a16="http://schemas.microsoft.com/office/drawing/2014/main" id="{C95FC6BE-3777-46FA-A4A2-6C667016B81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87200" y="0"/>
            <a:ext cx="304800" cy="6858000"/>
          </a:xfrm>
          <a:prstGeom prst="rect">
            <a:avLst/>
          </a:prstGeom>
        </p:spPr>
      </p:pic>
      <p:sp>
        <p:nvSpPr>
          <p:cNvPr id="15" name="Text Placeholder 23">
            <a:extLst>
              <a:ext uri="{FF2B5EF4-FFF2-40B4-BE49-F238E27FC236}">
                <a16:creationId xmlns:a16="http://schemas.microsoft.com/office/drawing/2014/main" id="{DD19217A-B411-49D0-84C7-16BA3F21FE2E}"/>
              </a:ext>
            </a:extLst>
          </p:cNvPr>
          <p:cNvSpPr>
            <a:spLocks noGrp="1"/>
          </p:cNvSpPr>
          <p:nvPr>
            <p:ph type="body" sz="quarter" idx="15"/>
          </p:nvPr>
        </p:nvSpPr>
        <p:spPr>
          <a:xfrm>
            <a:off x="838200" y="1463675"/>
            <a:ext cx="10515600" cy="365125"/>
          </a:xfrm>
        </p:spPr>
        <p:txBody>
          <a:bodyPr/>
          <a:lstStyle>
            <a:lvl1pPr marL="0" indent="0" algn="l">
              <a:buNone/>
              <a:defRPr lang="en-US" sz="2000" kern="1200" dirty="0" smtClean="0">
                <a:solidFill>
                  <a:schemeClr val="accent3"/>
                </a:solidFill>
                <a:latin typeface="+mj-lt"/>
                <a:ea typeface="+mj-ea"/>
                <a:cs typeface="+mj-cs"/>
              </a:defRPr>
            </a:lvl1pPr>
            <a:lvl2pPr algn="l">
              <a:defRPr>
                <a:solidFill>
                  <a:schemeClr val="accent3"/>
                </a:solidFill>
              </a:defRPr>
            </a:lvl2pPr>
          </a:lstStyle>
          <a:p>
            <a:pPr lvl="0"/>
            <a:r>
              <a:rPr lang="en-US"/>
              <a:t>Click to edit Master text styles</a:t>
            </a:r>
          </a:p>
          <a:p>
            <a:pPr lvl="1"/>
            <a:r>
              <a:rPr lang="en-US"/>
              <a:t>Second level</a:t>
            </a:r>
          </a:p>
        </p:txBody>
      </p:sp>
      <p:sp>
        <p:nvSpPr>
          <p:cNvPr id="16" name="Footer Placeholder 5">
            <a:extLst>
              <a:ext uri="{FF2B5EF4-FFF2-40B4-BE49-F238E27FC236}">
                <a16:creationId xmlns:a16="http://schemas.microsoft.com/office/drawing/2014/main" id="{EA82BD0B-4BD1-40BF-865D-C6A32C64067A}"/>
              </a:ext>
            </a:extLst>
          </p:cNvPr>
          <p:cNvSpPr>
            <a:spLocks noGrp="1"/>
          </p:cNvSpPr>
          <p:nvPr>
            <p:ph type="ftr" sz="quarter" idx="10"/>
          </p:nvPr>
        </p:nvSpPr>
        <p:spPr>
          <a:xfrm>
            <a:off x="4038600" y="6356350"/>
            <a:ext cx="4114800" cy="365125"/>
          </a:xfrm>
        </p:spPr>
        <p:txBody>
          <a:bodyPr/>
          <a:lstStyle>
            <a:lvl1pPr>
              <a:defRPr>
                <a:solidFill>
                  <a:schemeClr val="accent3">
                    <a:lumMod val="60000"/>
                    <a:lumOff val="40000"/>
                  </a:schemeClr>
                </a:solidFill>
              </a:defRPr>
            </a:lvl1pPr>
          </a:lstStyle>
          <a:p>
            <a:endParaRPr lang="en-ZA" dirty="0"/>
          </a:p>
        </p:txBody>
      </p:sp>
      <p:sp>
        <p:nvSpPr>
          <p:cNvPr id="17" name="Slide Number Placeholder 6">
            <a:extLst>
              <a:ext uri="{FF2B5EF4-FFF2-40B4-BE49-F238E27FC236}">
                <a16:creationId xmlns:a16="http://schemas.microsoft.com/office/drawing/2014/main" id="{C34C6F6C-1D22-4E30-BC57-12F1408D70AE}"/>
              </a:ext>
            </a:extLst>
          </p:cNvPr>
          <p:cNvSpPr>
            <a:spLocks noGrp="1"/>
          </p:cNvSpPr>
          <p:nvPr>
            <p:ph type="sldNum" sz="quarter" idx="11"/>
          </p:nvPr>
        </p:nvSpPr>
        <p:spPr>
          <a:xfrm>
            <a:off x="8610600" y="6356350"/>
            <a:ext cx="2743200" cy="365125"/>
          </a:xfrm>
        </p:spPr>
        <p:txBody>
          <a:bodyPr/>
          <a:lstStyle>
            <a:lvl1pPr>
              <a:defRPr>
                <a:solidFill>
                  <a:schemeClr val="accent3">
                    <a:lumMod val="60000"/>
                    <a:lumOff val="40000"/>
                  </a:schemeClr>
                </a:solidFill>
              </a:defRPr>
            </a:lvl1pPr>
          </a:lstStyle>
          <a:p>
            <a:fld id="{19B51A1E-902D-48AF-9020-955120F399B6}" type="slidenum">
              <a:rPr lang="en-ZA" smtClean="0"/>
              <a:pPr/>
              <a:t>‹#›</a:t>
            </a:fld>
            <a:endParaRPr lang="en-ZA" dirty="0"/>
          </a:p>
        </p:txBody>
      </p:sp>
      <p:sp>
        <p:nvSpPr>
          <p:cNvPr id="18" name="Date Placeholder 3">
            <a:extLst>
              <a:ext uri="{FF2B5EF4-FFF2-40B4-BE49-F238E27FC236}">
                <a16:creationId xmlns:a16="http://schemas.microsoft.com/office/drawing/2014/main" id="{94B53078-6930-4337-8412-A0228A7BEF3D}"/>
              </a:ext>
            </a:extLst>
          </p:cNvPr>
          <p:cNvSpPr>
            <a:spLocks noGrp="1"/>
          </p:cNvSpPr>
          <p:nvPr>
            <p:ph type="dt" sz="half" idx="16"/>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60000"/>
                    <a:lumOff val="40000"/>
                  </a:schemeClr>
                </a:solidFill>
              </a:defRPr>
            </a:lvl1pPr>
          </a:lstStyle>
          <a:p>
            <a:r>
              <a:rPr lang="en-US"/>
              <a:t>dsadas</a:t>
            </a:r>
            <a:endParaRPr lang="en-US" dirty="0"/>
          </a:p>
        </p:txBody>
      </p:sp>
    </p:spTree>
    <p:extLst>
      <p:ext uri="{BB962C8B-B14F-4D97-AF65-F5344CB8AC3E}">
        <p14:creationId xmlns:p14="http://schemas.microsoft.com/office/powerpoint/2010/main" val="2019585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chemeClr val="accent1"/>
        </a:solidFill>
        <a:effectLst/>
      </p:bgPr>
    </p:bg>
    <p:spTree>
      <p:nvGrpSpPr>
        <p:cNvPr id="1" name=""/>
        <p:cNvGrpSpPr/>
        <p:nvPr/>
      </p:nvGrpSpPr>
      <p:grpSpPr>
        <a:xfrm>
          <a:off x="0" y="0"/>
          <a:ext cx="0" cy="0"/>
          <a:chOff x="0" y="0"/>
          <a:chExt cx="0" cy="0"/>
        </a:xfrm>
      </p:grpSpPr>
      <p:pic>
        <p:nvPicPr>
          <p:cNvPr id="35" name="Picture 34" descr="A picture containing outdoor, sky, nature, dune&#10;&#10;Description automatically generated">
            <a:extLst>
              <a:ext uri="{FF2B5EF4-FFF2-40B4-BE49-F238E27FC236}">
                <a16:creationId xmlns:a16="http://schemas.microsoft.com/office/drawing/2014/main" id="{B184911A-D23E-4AE4-AA9D-D9351F3961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9640" y="3995381"/>
            <a:ext cx="10332720" cy="122320"/>
          </a:xfrm>
          <a:prstGeom prst="rect">
            <a:avLst/>
          </a:prstGeom>
        </p:spPr>
      </p:pic>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defRPr>
                <a:solidFill>
                  <a:schemeClr val="accent3"/>
                </a:solidFill>
              </a:defRPr>
            </a:lvl1pPr>
          </a:lstStyle>
          <a:p>
            <a:r>
              <a:rPr lang="en-US"/>
              <a:t>Click to edit Master title style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lvl1pPr>
              <a:defRPr>
                <a:solidFill>
                  <a:schemeClr val="accent3">
                    <a:lumMod val="60000"/>
                    <a:lumOff val="40000"/>
                  </a:schemeClr>
                </a:solidFill>
              </a:defRPr>
            </a:lvl1pPr>
          </a:lstStyle>
          <a:p>
            <a:r>
              <a:rPr lang="en-US"/>
              <a:t>dsadas</a:t>
            </a:r>
            <a:endParaRPr lang="en-US" dirty="0"/>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lvl1pPr>
              <a:defRPr>
                <a:solidFill>
                  <a:schemeClr val="accent3">
                    <a:lumMod val="60000"/>
                    <a:lumOff val="40000"/>
                  </a:schemeClr>
                </a:solidFill>
              </a:defRPr>
            </a:lvl1pPr>
          </a:lstStyle>
          <a:p>
            <a:endParaRPr lang="en-US" dirty="0"/>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lvl1pPr>
              <a:defRPr>
                <a:solidFill>
                  <a:schemeClr val="accent3">
                    <a:lumMod val="60000"/>
                    <a:lumOff val="40000"/>
                  </a:schemeClr>
                </a:solidFill>
              </a:defRPr>
            </a:lvl1pPr>
          </a:lstStyle>
          <a:p>
            <a:fld id="{B5CEABB6-07DC-46E8-9B57-56EC44A396E5}" type="slidenum">
              <a:rPr lang="en-US" smtClean="0"/>
              <a:pPr/>
              <a:t>‹#›</a:t>
            </a:fld>
            <a:endParaRPr lang="en-US" dirty="0"/>
          </a:p>
        </p:txBody>
      </p:sp>
      <p:sp>
        <p:nvSpPr>
          <p:cNvPr id="7" name="Text Placeholder 10">
            <a:extLst>
              <a:ext uri="{FF2B5EF4-FFF2-40B4-BE49-F238E27FC236}">
                <a16:creationId xmlns:a16="http://schemas.microsoft.com/office/drawing/2014/main" id="{FB058FB8-1105-4C4A-BC46-FC5263C51B4C}"/>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accent3"/>
                </a:solidFill>
                <a:latin typeface="+mj-lt"/>
              </a:defRPr>
            </a:lvl1pPr>
          </a:lstStyle>
          <a:p>
            <a:pPr lvl="0"/>
            <a:r>
              <a:rPr lang="en-US"/>
              <a:t>Year</a:t>
            </a:r>
            <a:endParaRPr lang="en-ZA"/>
          </a:p>
        </p:txBody>
      </p:sp>
      <p:sp>
        <p:nvSpPr>
          <p:cNvPr id="8" name="Text Placeholder 10">
            <a:extLst>
              <a:ext uri="{FF2B5EF4-FFF2-40B4-BE49-F238E27FC236}">
                <a16:creationId xmlns:a16="http://schemas.microsoft.com/office/drawing/2014/main" id="{0F15AF40-266A-4348-9B27-CBABA9E3D92A}"/>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ECD58177-9C19-4D24-9FFF-58EECDE7657F}"/>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ABE7486E-0AF8-4124-830C-420FA1F92BBB}"/>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F64A74A1-7AA0-4CCA-91E2-173B9CC7AFDC}"/>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2" name="Text Placeholder 10">
            <a:extLst>
              <a:ext uri="{FF2B5EF4-FFF2-40B4-BE49-F238E27FC236}">
                <a16:creationId xmlns:a16="http://schemas.microsoft.com/office/drawing/2014/main" id="{128FF9BA-B29D-439F-A4A3-BFE6BC8B45C3}"/>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accent3"/>
                </a:solidFill>
                <a:latin typeface="+mj-lt"/>
              </a:defRPr>
            </a:lvl1pPr>
          </a:lstStyle>
          <a:p>
            <a:pPr lvl="0"/>
            <a:r>
              <a:rPr lang="en-US"/>
              <a:t>Year</a:t>
            </a:r>
            <a:endParaRPr lang="en-ZA"/>
          </a:p>
        </p:txBody>
      </p:sp>
      <p:sp>
        <p:nvSpPr>
          <p:cNvPr id="13" name="Text Placeholder 10">
            <a:extLst>
              <a:ext uri="{FF2B5EF4-FFF2-40B4-BE49-F238E27FC236}">
                <a16:creationId xmlns:a16="http://schemas.microsoft.com/office/drawing/2014/main" id="{671CD701-6647-40A3-B851-9CA1C8D3566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B6A8BFC1-7FA0-4CAA-97FD-9A01BA00D2D5}"/>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ED0C2842-0D4E-486C-A993-1D0D75D49433}"/>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A59B4F0E-8F16-42CC-8346-A00DADA20ED9}"/>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99D7695C-A738-4500-B476-95B5729911DC}"/>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B3B984CB-A282-404B-8B4C-8FEE071EB279}"/>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5F337119-92E1-4057-81DB-A0B6F5747A38}"/>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0" name="Text Placeholder 10">
            <a:extLst>
              <a:ext uri="{FF2B5EF4-FFF2-40B4-BE49-F238E27FC236}">
                <a16:creationId xmlns:a16="http://schemas.microsoft.com/office/drawing/2014/main" id="{688EEFA1-753B-4733-8686-F3A10A131B81}"/>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C7B05348-942A-4131-9A3F-479F3F9A9A87}"/>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B3C00ACD-1C1A-4069-B8CB-DB8CA8A0B80F}"/>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CA74A790-DCD1-46EB-8261-607BEF403CCF}"/>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17825B37-7E7B-4D73-967B-AA07F007C074}"/>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DA6EB697-D6DD-4343-BAC9-49514C5D518A}"/>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9E70367E-C969-4F8A-AC6F-5E7AC2C0BC59}"/>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30575E90-7198-47A0-805F-3162B2386DC9}"/>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3ED2274A-F2D9-4427-99BF-1D78414DBCD1}"/>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231D0A8C-CD54-4D10-A8F5-97CF139C25DF}"/>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AFC15A55-7462-4E94-8DA3-5549FE7AAC87}"/>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4D808E3A-2D47-4508-B487-97E7B840A17C}"/>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
        <p:nvSpPr>
          <p:cNvPr id="32" name="Text Placeholder 10">
            <a:extLst>
              <a:ext uri="{FF2B5EF4-FFF2-40B4-BE49-F238E27FC236}">
                <a16:creationId xmlns:a16="http://schemas.microsoft.com/office/drawing/2014/main" id="{2B7FEF61-4C66-42E8-81B2-CB838535F7E5}"/>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accent3"/>
                </a:solidFill>
              </a:defRPr>
            </a:lvl1pPr>
          </a:lstStyle>
          <a:p>
            <a:pPr lvl="0"/>
            <a:r>
              <a:rPr lang="en-US"/>
              <a:t>Mm</a:t>
            </a:r>
            <a:endParaRPr lang="en-ZA"/>
          </a:p>
        </p:txBody>
      </p:sp>
    </p:spTree>
    <p:extLst>
      <p:ext uri="{BB962C8B-B14F-4D97-AF65-F5344CB8AC3E}">
        <p14:creationId xmlns:p14="http://schemas.microsoft.com/office/powerpoint/2010/main" val="2254080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7" name="Picture 6" descr="A group of people riding horses&#10;&#10;Description automatically generated with medium confidence">
            <a:extLst>
              <a:ext uri="{FF2B5EF4-FFF2-40B4-BE49-F238E27FC236}">
                <a16:creationId xmlns:a16="http://schemas.microsoft.com/office/drawing/2014/main" id="{A88965D1-1506-43AA-A066-5CA60D2ADF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4345AFDE-8D65-480B-9D80-F8B2868463F1}"/>
              </a:ext>
            </a:extLst>
          </p:cNvPr>
          <p:cNvSpPr/>
          <p:nvPr userDrawn="1"/>
        </p:nvSpPr>
        <p:spPr>
          <a:xfrm>
            <a:off x="304800" y="365125"/>
            <a:ext cx="11582400" cy="6127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a:solidFill>
                  <a:schemeClr val="accent3"/>
                </a:solidFill>
              </a:defRPr>
            </a:lvl1pPr>
          </a:lstStyle>
          <a:p>
            <a:r>
              <a:rPr lang="en-US"/>
              <a:t>Click to edit Master title style</a:t>
            </a:r>
          </a:p>
        </p:txBody>
      </p:sp>
      <p:sp>
        <p:nvSpPr>
          <p:cNvPr id="11" name="Chart Placeholder 10">
            <a:extLst>
              <a:ext uri="{FF2B5EF4-FFF2-40B4-BE49-F238E27FC236}">
                <a16:creationId xmlns:a16="http://schemas.microsoft.com/office/drawing/2014/main" id="{2F91974B-F58F-4C8E-8D68-7DBAD42BE6CE}"/>
              </a:ext>
            </a:extLst>
          </p:cNvPr>
          <p:cNvSpPr>
            <a:spLocks noGrp="1"/>
          </p:cNvSpPr>
          <p:nvPr>
            <p:ph type="chart" sz="quarter" idx="13"/>
          </p:nvPr>
        </p:nvSpPr>
        <p:spPr>
          <a:xfrm>
            <a:off x="838200" y="1690688"/>
            <a:ext cx="10515600" cy="3984625"/>
          </a:xfrm>
        </p:spPr>
        <p:txBody>
          <a:bodyPr/>
          <a:lstStyle/>
          <a:p>
            <a:r>
              <a:rPr lang="en-US"/>
              <a:t>Click icon to add chart</a:t>
            </a:r>
            <a:endParaRPr lang="en-US" dirty="0"/>
          </a:p>
        </p:txBody>
      </p:sp>
      <p:sp>
        <p:nvSpPr>
          <p:cNvPr id="12" name="Footer Placeholder 5">
            <a:extLst>
              <a:ext uri="{FF2B5EF4-FFF2-40B4-BE49-F238E27FC236}">
                <a16:creationId xmlns:a16="http://schemas.microsoft.com/office/drawing/2014/main" id="{ED055213-4B28-4DFA-B283-C64E50841BCA}"/>
              </a:ext>
            </a:extLst>
          </p:cNvPr>
          <p:cNvSpPr>
            <a:spLocks noGrp="1"/>
          </p:cNvSpPr>
          <p:nvPr>
            <p:ph type="ftr" sz="quarter" idx="10"/>
          </p:nvPr>
        </p:nvSpPr>
        <p:spPr>
          <a:xfrm>
            <a:off x="4038600" y="6497865"/>
            <a:ext cx="4114800" cy="365125"/>
          </a:xfrm>
        </p:spPr>
        <p:txBody>
          <a:bodyPr/>
          <a:lstStyle>
            <a:lvl1pPr>
              <a:defRPr>
                <a:solidFill>
                  <a:schemeClr val="accent1"/>
                </a:solidFill>
              </a:defRPr>
            </a:lvl1pPr>
          </a:lstStyle>
          <a:p>
            <a:endParaRPr lang="en-ZA" dirty="0"/>
          </a:p>
        </p:txBody>
      </p:sp>
      <p:sp>
        <p:nvSpPr>
          <p:cNvPr id="13" name="Slide Number Placeholder 6">
            <a:extLst>
              <a:ext uri="{FF2B5EF4-FFF2-40B4-BE49-F238E27FC236}">
                <a16:creationId xmlns:a16="http://schemas.microsoft.com/office/drawing/2014/main" id="{C4C9E28E-8406-48BC-8F90-9483DF3E2618}"/>
              </a:ext>
            </a:extLst>
          </p:cNvPr>
          <p:cNvSpPr>
            <a:spLocks noGrp="1"/>
          </p:cNvSpPr>
          <p:nvPr>
            <p:ph type="sldNum" sz="quarter" idx="11"/>
          </p:nvPr>
        </p:nvSpPr>
        <p:spPr>
          <a:xfrm>
            <a:off x="8610600" y="6497865"/>
            <a:ext cx="2743200" cy="365125"/>
          </a:xfrm>
        </p:spPr>
        <p:txBody>
          <a:bodyPr/>
          <a:lstStyle>
            <a:lvl1pPr>
              <a:defRPr>
                <a:solidFill>
                  <a:schemeClr val="accent1"/>
                </a:solidFill>
              </a:defRPr>
            </a:lvl1pPr>
          </a:lstStyle>
          <a:p>
            <a:fld id="{19B51A1E-902D-48AF-9020-955120F399B6}" type="slidenum">
              <a:rPr lang="en-ZA" smtClean="0"/>
              <a:pPr/>
              <a:t>‹#›</a:t>
            </a:fld>
            <a:endParaRPr lang="en-ZA" dirty="0"/>
          </a:p>
        </p:txBody>
      </p:sp>
      <p:sp>
        <p:nvSpPr>
          <p:cNvPr id="14" name="Date Placeholder 3">
            <a:extLst>
              <a:ext uri="{FF2B5EF4-FFF2-40B4-BE49-F238E27FC236}">
                <a16:creationId xmlns:a16="http://schemas.microsoft.com/office/drawing/2014/main" id="{A592DA0A-15A7-4B7C-BDC1-6C40C548BD2E}"/>
              </a:ext>
            </a:extLst>
          </p:cNvPr>
          <p:cNvSpPr>
            <a:spLocks noGrp="1"/>
          </p:cNvSpPr>
          <p:nvPr>
            <p:ph type="dt" sz="half" idx="2"/>
          </p:nvPr>
        </p:nvSpPr>
        <p:spPr>
          <a:xfrm>
            <a:off x="838200" y="6497865"/>
            <a:ext cx="2743200" cy="365125"/>
          </a:xfrm>
          <a:prstGeom prst="rect">
            <a:avLst/>
          </a:prstGeom>
        </p:spPr>
        <p:txBody>
          <a:bodyPr vert="horz" lIns="91440" tIns="45720" rIns="91440" bIns="45720" rtlCol="0" anchor="ctr"/>
          <a:lstStyle>
            <a:lvl1pPr algn="l">
              <a:defRPr sz="900">
                <a:solidFill>
                  <a:schemeClr val="accent1"/>
                </a:solidFill>
              </a:defRPr>
            </a:lvl1pPr>
          </a:lstStyle>
          <a:p>
            <a:r>
              <a:rPr lang="en-US"/>
              <a:t>dsadas</a:t>
            </a:r>
            <a:endParaRPr lang="en-US" dirty="0"/>
          </a:p>
        </p:txBody>
      </p:sp>
    </p:spTree>
    <p:extLst>
      <p:ext uri="{BB962C8B-B14F-4D97-AF65-F5344CB8AC3E}">
        <p14:creationId xmlns:p14="http://schemas.microsoft.com/office/powerpoint/2010/main" val="941151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4 up">
    <p:bg>
      <p:bgPr>
        <a:solidFill>
          <a:schemeClr val="accent2"/>
        </a:solidFill>
        <a:effectLst/>
      </p:bgPr>
    </p:bg>
    <p:spTree>
      <p:nvGrpSpPr>
        <p:cNvPr id="1" name=""/>
        <p:cNvGrpSpPr/>
        <p:nvPr/>
      </p:nvGrpSpPr>
      <p:grpSpPr>
        <a:xfrm>
          <a:off x="0" y="0"/>
          <a:ext cx="0" cy="0"/>
          <a:chOff x="0" y="0"/>
          <a:chExt cx="0" cy="0"/>
        </a:xfrm>
      </p:grpSpPr>
      <p:pic>
        <p:nvPicPr>
          <p:cNvPr id="9" name="Picture 8" descr="A group of people riding horses&#10;&#10;Description automatically generated with medium confidence">
            <a:extLst>
              <a:ext uri="{FF2B5EF4-FFF2-40B4-BE49-F238E27FC236}">
                <a16:creationId xmlns:a16="http://schemas.microsoft.com/office/drawing/2014/main" id="{92722E05-40B7-4586-82D6-7C5F7330DF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40" y="0"/>
            <a:ext cx="12207240" cy="3803330"/>
          </a:xfrm>
          <a:prstGeom prst="rect">
            <a:avLst/>
          </a:prstGeom>
        </p:spPr>
      </p:pic>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838200" y="4007165"/>
            <a:ext cx="10515600" cy="1004255"/>
          </a:xfrm>
        </p:spPr>
        <p:txBody>
          <a:bodyPr/>
          <a:lstStyle>
            <a:lvl1pPr algn="ctr">
              <a:defRPr>
                <a:solidFill>
                  <a:schemeClr val="accent1"/>
                </a:solidFill>
              </a:defRPr>
            </a:lvl1pPr>
          </a:lstStyle>
          <a:p>
            <a:r>
              <a:rPr lang="en-US"/>
              <a:t>Click to edit Master title style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lvl1pPr>
              <a:defRPr>
                <a:solidFill>
                  <a:schemeClr val="accent1"/>
                </a:solidFill>
              </a:defRPr>
            </a:lvl1pPr>
          </a:lstStyle>
          <a:p>
            <a:r>
              <a:rPr lang="en-US"/>
              <a:t>dsadas</a:t>
            </a:r>
            <a:endParaRPr lang="en-US" dirty="0"/>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lvl1pPr>
              <a:defRPr>
                <a:solidFill>
                  <a:schemeClr val="accent1"/>
                </a:solidFill>
              </a:defRPr>
            </a:lvl1pPr>
          </a:lstStyle>
          <a:p>
            <a:endParaRPr lang="en-US" dirty="0"/>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lvl1pPr>
              <a:defRPr>
                <a:solidFill>
                  <a:schemeClr val="accent1"/>
                </a:solidFill>
              </a:defRPr>
            </a:lvl1pPr>
          </a:lstStyle>
          <a:p>
            <a:fld id="{B5CEABB6-07DC-46E8-9B57-56EC44A396E5}" type="slidenum">
              <a:rPr lang="en-US" smtClean="0"/>
              <a:pPr/>
              <a:t>‹#›</a:t>
            </a:fld>
            <a:endParaRPr lang="en-US" dirty="0"/>
          </a:p>
        </p:txBody>
      </p:sp>
      <p:sp>
        <p:nvSpPr>
          <p:cNvPr id="11" name="Picture Placeholder 10">
            <a:extLst>
              <a:ext uri="{FF2B5EF4-FFF2-40B4-BE49-F238E27FC236}">
                <a16:creationId xmlns:a16="http://schemas.microsoft.com/office/drawing/2014/main" id="{0439DA59-3D52-4E19-81F6-B5ABF87E1D86}"/>
              </a:ext>
            </a:extLst>
          </p:cNvPr>
          <p:cNvSpPr>
            <a:spLocks noGrp="1"/>
          </p:cNvSpPr>
          <p:nvPr>
            <p:ph type="pic" sz="quarter" idx="13"/>
          </p:nvPr>
        </p:nvSpPr>
        <p:spPr>
          <a:xfrm>
            <a:off x="604520" y="518474"/>
            <a:ext cx="2743200" cy="2743200"/>
          </a:xfrm>
        </p:spPr>
        <p:txBody>
          <a:bodyPr/>
          <a:lstStyle/>
          <a:p>
            <a:r>
              <a:rPr lang="en-US"/>
              <a:t>Click icon to add picture</a:t>
            </a:r>
            <a:endParaRPr lang="en-US" dirty="0"/>
          </a:p>
        </p:txBody>
      </p:sp>
      <p:sp>
        <p:nvSpPr>
          <p:cNvPr id="14" name="Picture Placeholder 10">
            <a:extLst>
              <a:ext uri="{FF2B5EF4-FFF2-40B4-BE49-F238E27FC236}">
                <a16:creationId xmlns:a16="http://schemas.microsoft.com/office/drawing/2014/main" id="{5C9FFDAF-229D-4FED-B81C-20FB820A0E2F}"/>
              </a:ext>
            </a:extLst>
          </p:cNvPr>
          <p:cNvSpPr>
            <a:spLocks noGrp="1"/>
          </p:cNvSpPr>
          <p:nvPr>
            <p:ph type="pic" sz="quarter" idx="14"/>
          </p:nvPr>
        </p:nvSpPr>
        <p:spPr>
          <a:xfrm>
            <a:off x="3347720" y="518474"/>
            <a:ext cx="2743200" cy="2743200"/>
          </a:xfrm>
        </p:spPr>
        <p:txBody>
          <a:bodyPr/>
          <a:lstStyle/>
          <a:p>
            <a:r>
              <a:rPr lang="en-US"/>
              <a:t>Click icon to add picture</a:t>
            </a:r>
            <a:endParaRPr lang="en-US" dirty="0"/>
          </a:p>
        </p:txBody>
      </p:sp>
      <p:sp>
        <p:nvSpPr>
          <p:cNvPr id="15" name="Picture Placeholder 10">
            <a:extLst>
              <a:ext uri="{FF2B5EF4-FFF2-40B4-BE49-F238E27FC236}">
                <a16:creationId xmlns:a16="http://schemas.microsoft.com/office/drawing/2014/main" id="{DEC1D1B6-BF8B-41EF-B2E1-ED1471B19F25}"/>
              </a:ext>
            </a:extLst>
          </p:cNvPr>
          <p:cNvSpPr>
            <a:spLocks noGrp="1"/>
          </p:cNvSpPr>
          <p:nvPr>
            <p:ph type="pic" sz="quarter" idx="15"/>
          </p:nvPr>
        </p:nvSpPr>
        <p:spPr>
          <a:xfrm>
            <a:off x="6090920" y="518474"/>
            <a:ext cx="2743200" cy="2743200"/>
          </a:xfrm>
        </p:spPr>
        <p:txBody>
          <a:bodyPr/>
          <a:lstStyle/>
          <a:p>
            <a:r>
              <a:rPr lang="en-US"/>
              <a:t>Click icon to add picture</a:t>
            </a:r>
            <a:endParaRPr lang="en-US" dirty="0"/>
          </a:p>
        </p:txBody>
      </p:sp>
      <p:sp>
        <p:nvSpPr>
          <p:cNvPr id="16" name="Picture Placeholder 10">
            <a:extLst>
              <a:ext uri="{FF2B5EF4-FFF2-40B4-BE49-F238E27FC236}">
                <a16:creationId xmlns:a16="http://schemas.microsoft.com/office/drawing/2014/main" id="{686FC79D-5E8C-4928-AEB6-5F8C282E3C75}"/>
              </a:ext>
            </a:extLst>
          </p:cNvPr>
          <p:cNvSpPr>
            <a:spLocks noGrp="1"/>
          </p:cNvSpPr>
          <p:nvPr>
            <p:ph type="pic" sz="quarter" idx="16"/>
          </p:nvPr>
        </p:nvSpPr>
        <p:spPr>
          <a:xfrm>
            <a:off x="8834120" y="518474"/>
            <a:ext cx="2743200" cy="2743200"/>
          </a:xfrm>
        </p:spPr>
        <p:txBody>
          <a:bodyPr/>
          <a:lstStyle/>
          <a:p>
            <a:r>
              <a:rPr lang="en-US"/>
              <a:t>Click icon to add picture</a:t>
            </a:r>
            <a:endParaRPr lang="en-US" dirty="0"/>
          </a:p>
        </p:txBody>
      </p:sp>
      <p:sp>
        <p:nvSpPr>
          <p:cNvPr id="18" name="Text Placeholder 8">
            <a:extLst>
              <a:ext uri="{FF2B5EF4-FFF2-40B4-BE49-F238E27FC236}">
                <a16:creationId xmlns:a16="http://schemas.microsoft.com/office/drawing/2014/main" id="{1BB6C15B-8373-47B7-B8A7-194BD68DDFD3}"/>
              </a:ext>
            </a:extLst>
          </p:cNvPr>
          <p:cNvSpPr>
            <a:spLocks noGrp="1"/>
          </p:cNvSpPr>
          <p:nvPr>
            <p:ph type="body" sz="quarter" idx="33" hasCustomPrompt="1"/>
          </p:nvPr>
        </p:nvSpPr>
        <p:spPr>
          <a:xfrm>
            <a:off x="604520" y="5229500"/>
            <a:ext cx="2743200" cy="422721"/>
          </a:xfrm>
        </p:spPr>
        <p:txBody>
          <a:bodyPr anchor="ctr">
            <a:noAutofit/>
          </a:bodyPr>
          <a:lstStyle>
            <a:lvl1pPr marL="0" indent="0" algn="ctr">
              <a:buFont typeface="Arial" panose="020B0604020202020204" pitchFamily="34" charset="0"/>
              <a:buNone/>
              <a:defRPr lang="en-ZA" sz="1600" kern="1200" dirty="0">
                <a:solidFill>
                  <a:schemeClr val="accent1"/>
                </a:solidFill>
                <a:latin typeface="+mj-lt"/>
                <a:ea typeface="+mn-ea"/>
                <a:cs typeface="+mn-cs"/>
              </a:defRPr>
            </a:lvl1pPr>
          </a:lstStyle>
          <a:p>
            <a:pPr lvl="0"/>
            <a:r>
              <a:rPr lang="en-US"/>
              <a:t>Name</a:t>
            </a:r>
            <a:endParaRPr lang="en-ZA"/>
          </a:p>
        </p:txBody>
      </p:sp>
      <p:sp>
        <p:nvSpPr>
          <p:cNvPr id="19" name="Text Placeholder 10">
            <a:extLst>
              <a:ext uri="{FF2B5EF4-FFF2-40B4-BE49-F238E27FC236}">
                <a16:creationId xmlns:a16="http://schemas.microsoft.com/office/drawing/2014/main" id="{61C257EA-B130-4866-8A65-1EF11737168F}"/>
              </a:ext>
            </a:extLst>
          </p:cNvPr>
          <p:cNvSpPr>
            <a:spLocks noGrp="1"/>
          </p:cNvSpPr>
          <p:nvPr>
            <p:ph type="body" sz="quarter" idx="34" hasCustomPrompt="1"/>
          </p:nvPr>
        </p:nvSpPr>
        <p:spPr>
          <a:xfrm>
            <a:off x="604520" y="5693075"/>
            <a:ext cx="2743200" cy="365125"/>
          </a:xfrm>
        </p:spPr>
        <p:txBody>
          <a:bodyPr>
            <a:normAutofit/>
          </a:bodyPr>
          <a:lstStyle>
            <a:lvl1pPr marL="0" indent="0" algn="ctr">
              <a:buNone/>
              <a:defRPr lang="en-ZA" sz="1200" kern="1200" dirty="0">
                <a:solidFill>
                  <a:schemeClr val="accent1"/>
                </a:solidFill>
                <a:latin typeface="+mn-lt"/>
                <a:ea typeface="+mn-ea"/>
                <a:cs typeface="+mn-cs"/>
              </a:defRPr>
            </a:lvl1pPr>
          </a:lstStyle>
          <a:p>
            <a:pPr lvl="0"/>
            <a:r>
              <a:rPr lang="en-US"/>
              <a:t>Title</a:t>
            </a:r>
            <a:endParaRPr lang="en-ZA"/>
          </a:p>
        </p:txBody>
      </p:sp>
      <p:sp>
        <p:nvSpPr>
          <p:cNvPr id="20" name="Text Placeholder 8">
            <a:extLst>
              <a:ext uri="{FF2B5EF4-FFF2-40B4-BE49-F238E27FC236}">
                <a16:creationId xmlns:a16="http://schemas.microsoft.com/office/drawing/2014/main" id="{9C2B29A0-592A-4DF1-809E-B5265DACA3A6}"/>
              </a:ext>
            </a:extLst>
          </p:cNvPr>
          <p:cNvSpPr>
            <a:spLocks noGrp="1"/>
          </p:cNvSpPr>
          <p:nvPr>
            <p:ph type="body" sz="quarter" idx="35" hasCustomPrompt="1"/>
          </p:nvPr>
        </p:nvSpPr>
        <p:spPr>
          <a:xfrm>
            <a:off x="8834120" y="5224905"/>
            <a:ext cx="2753360" cy="422721"/>
          </a:xfrm>
        </p:spPr>
        <p:txBody>
          <a:bodyPr anchor="ctr">
            <a:noAutofit/>
          </a:bodyPr>
          <a:lstStyle>
            <a:lvl1pPr marL="0" indent="0" algn="ctr">
              <a:buFont typeface="Arial" panose="020B0604020202020204" pitchFamily="34" charset="0"/>
              <a:buNone/>
              <a:defRPr sz="1600">
                <a:solidFill>
                  <a:schemeClr val="accent1"/>
                </a:solidFill>
                <a:latin typeface="+mj-lt"/>
              </a:defRPr>
            </a:lvl1pPr>
          </a:lstStyle>
          <a:p>
            <a:pPr lvl="0"/>
            <a:r>
              <a:rPr lang="en-US"/>
              <a:t>Name</a:t>
            </a:r>
            <a:endParaRPr lang="en-ZA"/>
          </a:p>
        </p:txBody>
      </p:sp>
      <p:sp>
        <p:nvSpPr>
          <p:cNvPr id="21" name="Text Placeholder 10">
            <a:extLst>
              <a:ext uri="{FF2B5EF4-FFF2-40B4-BE49-F238E27FC236}">
                <a16:creationId xmlns:a16="http://schemas.microsoft.com/office/drawing/2014/main" id="{203C6378-59CC-47B4-9E9F-BAC6C2C389E2}"/>
              </a:ext>
            </a:extLst>
          </p:cNvPr>
          <p:cNvSpPr>
            <a:spLocks noGrp="1"/>
          </p:cNvSpPr>
          <p:nvPr>
            <p:ph type="body" sz="quarter" idx="36" hasCustomPrompt="1"/>
          </p:nvPr>
        </p:nvSpPr>
        <p:spPr>
          <a:xfrm>
            <a:off x="8834120" y="5688480"/>
            <a:ext cx="2753360" cy="365125"/>
          </a:xfrm>
        </p:spPr>
        <p:txBody>
          <a:bodyPr>
            <a:normAutofit/>
          </a:bodyPr>
          <a:lstStyle>
            <a:lvl1pPr marL="0" indent="0" algn="ctr">
              <a:buNone/>
              <a:defRPr sz="1200">
                <a:solidFill>
                  <a:schemeClr val="accent1"/>
                </a:solidFill>
              </a:defRPr>
            </a:lvl1pPr>
          </a:lstStyle>
          <a:p>
            <a:pPr lvl="0"/>
            <a:r>
              <a:rPr lang="en-US"/>
              <a:t>Title</a:t>
            </a:r>
            <a:endParaRPr lang="en-ZA"/>
          </a:p>
        </p:txBody>
      </p:sp>
      <p:sp>
        <p:nvSpPr>
          <p:cNvPr id="22" name="Text Placeholder 8">
            <a:extLst>
              <a:ext uri="{FF2B5EF4-FFF2-40B4-BE49-F238E27FC236}">
                <a16:creationId xmlns:a16="http://schemas.microsoft.com/office/drawing/2014/main" id="{448AA424-5B3D-40C4-BBDC-2C338C03859C}"/>
              </a:ext>
            </a:extLst>
          </p:cNvPr>
          <p:cNvSpPr>
            <a:spLocks noGrp="1"/>
          </p:cNvSpPr>
          <p:nvPr>
            <p:ph type="body" sz="quarter" idx="37" hasCustomPrompt="1"/>
          </p:nvPr>
        </p:nvSpPr>
        <p:spPr>
          <a:xfrm>
            <a:off x="3347720" y="5229500"/>
            <a:ext cx="2743200" cy="422721"/>
          </a:xfrm>
        </p:spPr>
        <p:txBody>
          <a:bodyPr anchor="ctr">
            <a:noAutofit/>
          </a:bodyPr>
          <a:lstStyle>
            <a:lvl1pPr marL="0" indent="0" algn="ctr">
              <a:buFont typeface="Arial" panose="020B0604020202020204" pitchFamily="34" charset="0"/>
              <a:buNone/>
              <a:defRPr sz="1600">
                <a:solidFill>
                  <a:schemeClr val="accent1"/>
                </a:solidFill>
                <a:latin typeface="+mj-lt"/>
              </a:defRPr>
            </a:lvl1pPr>
          </a:lstStyle>
          <a:p>
            <a:pPr lvl="0"/>
            <a:r>
              <a:rPr lang="en-US"/>
              <a:t>Name</a:t>
            </a:r>
            <a:endParaRPr lang="en-ZA"/>
          </a:p>
        </p:txBody>
      </p:sp>
      <p:sp>
        <p:nvSpPr>
          <p:cNvPr id="23" name="Text Placeholder 10">
            <a:extLst>
              <a:ext uri="{FF2B5EF4-FFF2-40B4-BE49-F238E27FC236}">
                <a16:creationId xmlns:a16="http://schemas.microsoft.com/office/drawing/2014/main" id="{B9AE277D-FC5E-4B64-A3FA-A9BD4919D97E}"/>
              </a:ext>
            </a:extLst>
          </p:cNvPr>
          <p:cNvSpPr>
            <a:spLocks noGrp="1"/>
          </p:cNvSpPr>
          <p:nvPr>
            <p:ph type="body" sz="quarter" idx="38" hasCustomPrompt="1"/>
          </p:nvPr>
        </p:nvSpPr>
        <p:spPr>
          <a:xfrm>
            <a:off x="3347720" y="5693075"/>
            <a:ext cx="2743200" cy="365125"/>
          </a:xfrm>
        </p:spPr>
        <p:txBody>
          <a:bodyPr>
            <a:normAutofit/>
          </a:bodyPr>
          <a:lstStyle>
            <a:lvl1pPr marL="0" indent="0" algn="ctr">
              <a:buNone/>
              <a:defRPr sz="1200">
                <a:solidFill>
                  <a:schemeClr val="accent1"/>
                </a:solidFill>
              </a:defRPr>
            </a:lvl1pPr>
          </a:lstStyle>
          <a:p>
            <a:pPr lvl="0"/>
            <a:r>
              <a:rPr lang="en-US"/>
              <a:t>Title</a:t>
            </a:r>
            <a:endParaRPr lang="en-ZA"/>
          </a:p>
        </p:txBody>
      </p:sp>
      <p:sp>
        <p:nvSpPr>
          <p:cNvPr id="24" name="Text Placeholder 8">
            <a:extLst>
              <a:ext uri="{FF2B5EF4-FFF2-40B4-BE49-F238E27FC236}">
                <a16:creationId xmlns:a16="http://schemas.microsoft.com/office/drawing/2014/main" id="{4FC21568-200C-4310-B462-B36358C4D233}"/>
              </a:ext>
            </a:extLst>
          </p:cNvPr>
          <p:cNvSpPr>
            <a:spLocks noGrp="1"/>
          </p:cNvSpPr>
          <p:nvPr>
            <p:ph type="body" sz="quarter" idx="39" hasCustomPrompt="1"/>
          </p:nvPr>
        </p:nvSpPr>
        <p:spPr>
          <a:xfrm>
            <a:off x="6101082" y="5229500"/>
            <a:ext cx="2733038" cy="422721"/>
          </a:xfrm>
        </p:spPr>
        <p:txBody>
          <a:bodyPr anchor="ctr">
            <a:noAutofit/>
          </a:bodyPr>
          <a:lstStyle>
            <a:lvl1pPr marL="0" indent="0" algn="ctr">
              <a:buFont typeface="Arial" panose="020B0604020202020204" pitchFamily="34" charset="0"/>
              <a:buNone/>
              <a:defRPr sz="1600">
                <a:solidFill>
                  <a:schemeClr val="accent1"/>
                </a:solidFill>
                <a:latin typeface="+mj-lt"/>
              </a:defRPr>
            </a:lvl1pPr>
          </a:lstStyle>
          <a:p>
            <a:pPr lvl="0"/>
            <a:r>
              <a:rPr lang="en-US"/>
              <a:t>Name</a:t>
            </a:r>
            <a:endParaRPr lang="en-ZA"/>
          </a:p>
        </p:txBody>
      </p:sp>
      <p:sp>
        <p:nvSpPr>
          <p:cNvPr id="25" name="Text Placeholder 10">
            <a:extLst>
              <a:ext uri="{FF2B5EF4-FFF2-40B4-BE49-F238E27FC236}">
                <a16:creationId xmlns:a16="http://schemas.microsoft.com/office/drawing/2014/main" id="{B24FCA02-7F7F-4B5F-833A-CE244C22096F}"/>
              </a:ext>
            </a:extLst>
          </p:cNvPr>
          <p:cNvSpPr>
            <a:spLocks noGrp="1"/>
          </p:cNvSpPr>
          <p:nvPr>
            <p:ph type="body" sz="quarter" idx="40" hasCustomPrompt="1"/>
          </p:nvPr>
        </p:nvSpPr>
        <p:spPr>
          <a:xfrm>
            <a:off x="6101082" y="5693075"/>
            <a:ext cx="2733038" cy="365125"/>
          </a:xfrm>
        </p:spPr>
        <p:txBody>
          <a:bodyPr>
            <a:normAutofit/>
          </a:bodyPr>
          <a:lstStyle>
            <a:lvl1pPr marL="0" indent="0" algn="ctr">
              <a:buNone/>
              <a:defRPr sz="1200">
                <a:solidFill>
                  <a:schemeClr val="accent1"/>
                </a:solidFill>
              </a:defRPr>
            </a:lvl1pPr>
          </a:lstStyle>
          <a:p>
            <a:pPr lvl="0"/>
            <a:r>
              <a:rPr lang="en-US"/>
              <a:t>Title</a:t>
            </a:r>
            <a:endParaRPr lang="en-ZA"/>
          </a:p>
        </p:txBody>
      </p:sp>
    </p:spTree>
    <p:extLst>
      <p:ext uri="{BB962C8B-B14F-4D97-AF65-F5344CB8AC3E}">
        <p14:creationId xmlns:p14="http://schemas.microsoft.com/office/powerpoint/2010/main" val="3082658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8 up">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722E05-40B7-4586-82D6-7C5F7330DF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3740" y="1737360"/>
            <a:ext cx="10764520" cy="1741253"/>
          </a:xfrm>
          <a:prstGeom prst="rect">
            <a:avLst/>
          </a:prstGeom>
        </p:spPr>
      </p:pic>
      <p:sp>
        <p:nvSpPr>
          <p:cNvPr id="11" name="Picture Placeholder 10">
            <a:extLst>
              <a:ext uri="{FF2B5EF4-FFF2-40B4-BE49-F238E27FC236}">
                <a16:creationId xmlns:a16="http://schemas.microsoft.com/office/drawing/2014/main" id="{0439DA59-3D52-4E19-81F6-B5ABF87E1D86}"/>
              </a:ext>
            </a:extLst>
          </p:cNvPr>
          <p:cNvSpPr>
            <a:spLocks noGrp="1"/>
          </p:cNvSpPr>
          <p:nvPr>
            <p:ph type="pic" sz="quarter" idx="13"/>
          </p:nvPr>
        </p:nvSpPr>
        <p:spPr>
          <a:xfrm>
            <a:off x="924561" y="1967906"/>
            <a:ext cx="1280160" cy="1280160"/>
          </a:xfrm>
        </p:spPr>
        <p:txBody>
          <a:bodyPr>
            <a:normAutofit/>
          </a:bodyPr>
          <a:lstStyle>
            <a:lvl1pPr marL="0" indent="0">
              <a:buNone/>
              <a:defRPr sz="1800"/>
            </a:lvl1pPr>
          </a:lstStyle>
          <a:p>
            <a:r>
              <a:rPr lang="en-US"/>
              <a:t>Click icon to add picture</a:t>
            </a:r>
            <a:endParaRPr lang="en-US" dirty="0"/>
          </a:p>
        </p:txBody>
      </p:sp>
      <p:sp>
        <p:nvSpPr>
          <p:cNvPr id="14" name="Picture Placeholder 10">
            <a:extLst>
              <a:ext uri="{FF2B5EF4-FFF2-40B4-BE49-F238E27FC236}">
                <a16:creationId xmlns:a16="http://schemas.microsoft.com/office/drawing/2014/main" id="{5C9FFDAF-229D-4FED-B81C-20FB820A0E2F}"/>
              </a:ext>
            </a:extLst>
          </p:cNvPr>
          <p:cNvSpPr>
            <a:spLocks noGrp="1"/>
          </p:cNvSpPr>
          <p:nvPr>
            <p:ph type="pic" sz="quarter" idx="14"/>
          </p:nvPr>
        </p:nvSpPr>
        <p:spPr>
          <a:xfrm>
            <a:off x="2218029" y="1967906"/>
            <a:ext cx="1280160" cy="1280160"/>
          </a:xfrm>
        </p:spPr>
        <p:txBody>
          <a:bodyPr>
            <a:normAutofit/>
          </a:bodyPr>
          <a:lstStyle>
            <a:lvl1pPr marL="0" indent="0">
              <a:buNone/>
              <a:defRPr sz="1800"/>
            </a:lvl1pPr>
          </a:lstStyle>
          <a:p>
            <a:r>
              <a:rPr lang="en-US"/>
              <a:t>Click icon to add picture</a:t>
            </a:r>
            <a:endParaRPr lang="en-US" dirty="0"/>
          </a:p>
        </p:txBody>
      </p:sp>
      <p:sp>
        <p:nvSpPr>
          <p:cNvPr id="15" name="Picture Placeholder 10">
            <a:extLst>
              <a:ext uri="{FF2B5EF4-FFF2-40B4-BE49-F238E27FC236}">
                <a16:creationId xmlns:a16="http://schemas.microsoft.com/office/drawing/2014/main" id="{DEC1D1B6-BF8B-41EF-B2E1-ED1471B19F25}"/>
              </a:ext>
            </a:extLst>
          </p:cNvPr>
          <p:cNvSpPr>
            <a:spLocks noGrp="1"/>
          </p:cNvSpPr>
          <p:nvPr>
            <p:ph type="pic" sz="quarter" idx="15"/>
          </p:nvPr>
        </p:nvSpPr>
        <p:spPr>
          <a:xfrm>
            <a:off x="3511497" y="1967906"/>
            <a:ext cx="1280160" cy="1280160"/>
          </a:xfrm>
        </p:spPr>
        <p:txBody>
          <a:bodyPr>
            <a:normAutofit/>
          </a:bodyPr>
          <a:lstStyle>
            <a:lvl1pPr marL="0" indent="0">
              <a:buNone/>
              <a:defRPr sz="1800"/>
            </a:lvl1pPr>
          </a:lstStyle>
          <a:p>
            <a:r>
              <a:rPr lang="en-US"/>
              <a:t>Click icon to add picture</a:t>
            </a:r>
            <a:endParaRPr lang="en-US" dirty="0"/>
          </a:p>
        </p:txBody>
      </p:sp>
      <p:sp>
        <p:nvSpPr>
          <p:cNvPr id="16" name="Picture Placeholder 10">
            <a:extLst>
              <a:ext uri="{FF2B5EF4-FFF2-40B4-BE49-F238E27FC236}">
                <a16:creationId xmlns:a16="http://schemas.microsoft.com/office/drawing/2014/main" id="{686FC79D-5E8C-4928-AEB6-5F8C282E3C75}"/>
              </a:ext>
            </a:extLst>
          </p:cNvPr>
          <p:cNvSpPr>
            <a:spLocks noGrp="1"/>
          </p:cNvSpPr>
          <p:nvPr>
            <p:ph type="pic" sz="quarter" idx="16"/>
          </p:nvPr>
        </p:nvSpPr>
        <p:spPr>
          <a:xfrm>
            <a:off x="4804965" y="1967906"/>
            <a:ext cx="1280160" cy="1280160"/>
          </a:xfrm>
        </p:spPr>
        <p:txBody>
          <a:bodyPr>
            <a:normAutofit/>
          </a:bodyPr>
          <a:lstStyle>
            <a:lvl1pPr marL="0" indent="0">
              <a:buNone/>
              <a:defRPr sz="1800"/>
            </a:lvl1pPr>
          </a:lstStyle>
          <a:p>
            <a:r>
              <a:rPr lang="en-US"/>
              <a:t>Click icon to add picture</a:t>
            </a:r>
            <a:endParaRPr lang="en-US" dirty="0"/>
          </a:p>
        </p:txBody>
      </p:sp>
      <p:sp>
        <p:nvSpPr>
          <p:cNvPr id="18" name="Text Placeholder 8">
            <a:extLst>
              <a:ext uri="{FF2B5EF4-FFF2-40B4-BE49-F238E27FC236}">
                <a16:creationId xmlns:a16="http://schemas.microsoft.com/office/drawing/2014/main" id="{1BB6C15B-8373-47B7-B8A7-194BD68DDFD3}"/>
              </a:ext>
            </a:extLst>
          </p:cNvPr>
          <p:cNvSpPr>
            <a:spLocks noGrp="1"/>
          </p:cNvSpPr>
          <p:nvPr>
            <p:ph type="body" sz="quarter" idx="33" hasCustomPrompt="1"/>
          </p:nvPr>
        </p:nvSpPr>
        <p:spPr>
          <a:xfrm>
            <a:off x="659551" y="3921355"/>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19" name="Text Placeholder 10">
            <a:extLst>
              <a:ext uri="{FF2B5EF4-FFF2-40B4-BE49-F238E27FC236}">
                <a16:creationId xmlns:a16="http://schemas.microsoft.com/office/drawing/2014/main" id="{61C257EA-B130-4866-8A65-1EF11737168F}"/>
              </a:ext>
            </a:extLst>
          </p:cNvPr>
          <p:cNvSpPr>
            <a:spLocks noGrp="1"/>
          </p:cNvSpPr>
          <p:nvPr>
            <p:ph type="body" sz="quarter" idx="34" hasCustomPrompt="1"/>
          </p:nvPr>
        </p:nvSpPr>
        <p:spPr>
          <a:xfrm>
            <a:off x="659551" y="4354090"/>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26" name="Picture Placeholder 10">
            <a:extLst>
              <a:ext uri="{FF2B5EF4-FFF2-40B4-BE49-F238E27FC236}">
                <a16:creationId xmlns:a16="http://schemas.microsoft.com/office/drawing/2014/main" id="{6BF177F2-C312-4467-A8E7-2F7C06DF7D6E}"/>
              </a:ext>
            </a:extLst>
          </p:cNvPr>
          <p:cNvSpPr>
            <a:spLocks noGrp="1"/>
          </p:cNvSpPr>
          <p:nvPr>
            <p:ph type="pic" sz="quarter" idx="41"/>
          </p:nvPr>
        </p:nvSpPr>
        <p:spPr>
          <a:xfrm>
            <a:off x="6098433" y="1967906"/>
            <a:ext cx="1280160" cy="1280160"/>
          </a:xfrm>
        </p:spPr>
        <p:txBody>
          <a:bodyPr>
            <a:normAutofit/>
          </a:bodyPr>
          <a:lstStyle>
            <a:lvl1pPr marL="0" indent="0">
              <a:buNone/>
              <a:defRPr sz="1800"/>
            </a:lvl1pPr>
          </a:lstStyle>
          <a:p>
            <a:r>
              <a:rPr lang="en-US"/>
              <a:t>Click icon to add picture</a:t>
            </a:r>
            <a:endParaRPr lang="en-US" dirty="0"/>
          </a:p>
        </p:txBody>
      </p:sp>
      <p:sp>
        <p:nvSpPr>
          <p:cNvPr id="27" name="Picture Placeholder 10">
            <a:extLst>
              <a:ext uri="{FF2B5EF4-FFF2-40B4-BE49-F238E27FC236}">
                <a16:creationId xmlns:a16="http://schemas.microsoft.com/office/drawing/2014/main" id="{5D26BA3A-860A-4168-9872-0A0D22BEA7AB}"/>
              </a:ext>
            </a:extLst>
          </p:cNvPr>
          <p:cNvSpPr>
            <a:spLocks noGrp="1"/>
          </p:cNvSpPr>
          <p:nvPr>
            <p:ph type="pic" sz="quarter" idx="42"/>
          </p:nvPr>
        </p:nvSpPr>
        <p:spPr>
          <a:xfrm>
            <a:off x="7391901" y="1967906"/>
            <a:ext cx="1280160" cy="1280160"/>
          </a:xfrm>
        </p:spPr>
        <p:txBody>
          <a:bodyPr>
            <a:normAutofit/>
          </a:bodyPr>
          <a:lstStyle>
            <a:lvl1pPr marL="0" indent="0">
              <a:buNone/>
              <a:defRPr sz="1800"/>
            </a:lvl1pPr>
          </a:lstStyle>
          <a:p>
            <a:r>
              <a:rPr lang="en-US"/>
              <a:t>Click icon to add picture</a:t>
            </a:r>
            <a:endParaRPr lang="en-US" dirty="0"/>
          </a:p>
        </p:txBody>
      </p:sp>
      <p:sp>
        <p:nvSpPr>
          <p:cNvPr id="28" name="Picture Placeholder 10">
            <a:extLst>
              <a:ext uri="{FF2B5EF4-FFF2-40B4-BE49-F238E27FC236}">
                <a16:creationId xmlns:a16="http://schemas.microsoft.com/office/drawing/2014/main" id="{A95FA78C-CC95-43FC-8BB5-17A796D7B9E0}"/>
              </a:ext>
            </a:extLst>
          </p:cNvPr>
          <p:cNvSpPr>
            <a:spLocks noGrp="1"/>
          </p:cNvSpPr>
          <p:nvPr>
            <p:ph type="pic" sz="quarter" idx="43"/>
          </p:nvPr>
        </p:nvSpPr>
        <p:spPr>
          <a:xfrm>
            <a:off x="8685369" y="1967906"/>
            <a:ext cx="1280160" cy="1280160"/>
          </a:xfrm>
        </p:spPr>
        <p:txBody>
          <a:bodyPr>
            <a:normAutofit/>
          </a:bodyPr>
          <a:lstStyle>
            <a:lvl1pPr marL="0" indent="0">
              <a:buNone/>
              <a:defRPr sz="1800"/>
            </a:lvl1pPr>
          </a:lstStyle>
          <a:p>
            <a:r>
              <a:rPr lang="en-US"/>
              <a:t>Click icon to add picture</a:t>
            </a:r>
            <a:endParaRPr lang="en-US" dirty="0"/>
          </a:p>
        </p:txBody>
      </p:sp>
      <p:sp>
        <p:nvSpPr>
          <p:cNvPr id="29" name="Picture Placeholder 10">
            <a:extLst>
              <a:ext uri="{FF2B5EF4-FFF2-40B4-BE49-F238E27FC236}">
                <a16:creationId xmlns:a16="http://schemas.microsoft.com/office/drawing/2014/main" id="{7EA70B51-4FF2-42F8-BAFF-83B593ADB78D}"/>
              </a:ext>
            </a:extLst>
          </p:cNvPr>
          <p:cNvSpPr>
            <a:spLocks noGrp="1"/>
          </p:cNvSpPr>
          <p:nvPr>
            <p:ph type="pic" sz="quarter" idx="44"/>
          </p:nvPr>
        </p:nvSpPr>
        <p:spPr>
          <a:xfrm>
            <a:off x="9978838" y="1967906"/>
            <a:ext cx="1280160" cy="1280160"/>
          </a:xfrm>
        </p:spPr>
        <p:txBody>
          <a:bodyPr>
            <a:normAutofit/>
          </a:bodyPr>
          <a:lstStyle>
            <a:lvl1pPr marL="0" indent="0">
              <a:buNone/>
              <a:defRPr sz="1800"/>
            </a:lvl1pPr>
          </a:lstStyle>
          <a:p>
            <a:r>
              <a:rPr lang="en-US"/>
              <a:t>Click icon to add picture</a:t>
            </a:r>
            <a:endParaRPr lang="en-US" dirty="0"/>
          </a:p>
        </p:txBody>
      </p:sp>
      <p:sp>
        <p:nvSpPr>
          <p:cNvPr id="30" name="Title 1">
            <a:extLst>
              <a:ext uri="{FF2B5EF4-FFF2-40B4-BE49-F238E27FC236}">
                <a16:creationId xmlns:a16="http://schemas.microsoft.com/office/drawing/2014/main" id="{708EF00C-774E-4D73-AFEF-EEC6196DC7D3}"/>
              </a:ext>
            </a:extLst>
          </p:cNvPr>
          <p:cNvSpPr>
            <a:spLocks noGrp="1"/>
          </p:cNvSpPr>
          <p:nvPr>
            <p:ph type="title"/>
          </p:nvPr>
        </p:nvSpPr>
        <p:spPr>
          <a:xfrm>
            <a:off x="713740" y="365125"/>
            <a:ext cx="10764520" cy="1325563"/>
          </a:xfrm>
        </p:spPr>
        <p:txBody>
          <a:bodyPr/>
          <a:lstStyle>
            <a:lvl1pPr algn="ctr">
              <a:defRPr>
                <a:solidFill>
                  <a:schemeClr val="accent3"/>
                </a:solidFill>
              </a:defRPr>
            </a:lvl1pPr>
          </a:lstStyle>
          <a:p>
            <a:r>
              <a:rPr lang="en-US"/>
              <a:t>Click to edit Master title style</a:t>
            </a:r>
            <a:endParaRPr lang="en-ZA"/>
          </a:p>
        </p:txBody>
      </p:sp>
      <p:sp>
        <p:nvSpPr>
          <p:cNvPr id="31" name="Text Placeholder 8">
            <a:extLst>
              <a:ext uri="{FF2B5EF4-FFF2-40B4-BE49-F238E27FC236}">
                <a16:creationId xmlns:a16="http://schemas.microsoft.com/office/drawing/2014/main" id="{7633A346-456C-4917-800A-85F73F876E77}"/>
              </a:ext>
            </a:extLst>
          </p:cNvPr>
          <p:cNvSpPr>
            <a:spLocks noGrp="1"/>
          </p:cNvSpPr>
          <p:nvPr>
            <p:ph type="body" sz="quarter" idx="45" hasCustomPrompt="1"/>
          </p:nvPr>
        </p:nvSpPr>
        <p:spPr>
          <a:xfrm>
            <a:off x="3240191" y="3921355"/>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32" name="Text Placeholder 10">
            <a:extLst>
              <a:ext uri="{FF2B5EF4-FFF2-40B4-BE49-F238E27FC236}">
                <a16:creationId xmlns:a16="http://schemas.microsoft.com/office/drawing/2014/main" id="{E0C31CC6-C8A8-4831-94CD-366DC97C2B15}"/>
              </a:ext>
            </a:extLst>
          </p:cNvPr>
          <p:cNvSpPr>
            <a:spLocks noGrp="1"/>
          </p:cNvSpPr>
          <p:nvPr>
            <p:ph type="body" sz="quarter" idx="46" hasCustomPrompt="1"/>
          </p:nvPr>
        </p:nvSpPr>
        <p:spPr>
          <a:xfrm>
            <a:off x="3240191" y="4354090"/>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33" name="Text Placeholder 8">
            <a:extLst>
              <a:ext uri="{FF2B5EF4-FFF2-40B4-BE49-F238E27FC236}">
                <a16:creationId xmlns:a16="http://schemas.microsoft.com/office/drawing/2014/main" id="{CB652A06-2CE0-42F0-8186-DBBD4219FC86}"/>
              </a:ext>
            </a:extLst>
          </p:cNvPr>
          <p:cNvSpPr>
            <a:spLocks noGrp="1"/>
          </p:cNvSpPr>
          <p:nvPr>
            <p:ph type="body" sz="quarter" idx="47" hasCustomPrompt="1"/>
          </p:nvPr>
        </p:nvSpPr>
        <p:spPr>
          <a:xfrm>
            <a:off x="5820831" y="3921355"/>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34" name="Text Placeholder 10">
            <a:extLst>
              <a:ext uri="{FF2B5EF4-FFF2-40B4-BE49-F238E27FC236}">
                <a16:creationId xmlns:a16="http://schemas.microsoft.com/office/drawing/2014/main" id="{CE6091FC-D3C2-46A7-9A51-90A64C97CF87}"/>
              </a:ext>
            </a:extLst>
          </p:cNvPr>
          <p:cNvSpPr>
            <a:spLocks noGrp="1"/>
          </p:cNvSpPr>
          <p:nvPr>
            <p:ph type="body" sz="quarter" idx="48" hasCustomPrompt="1"/>
          </p:nvPr>
        </p:nvSpPr>
        <p:spPr>
          <a:xfrm>
            <a:off x="5820831" y="4354090"/>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35" name="Text Placeholder 8">
            <a:extLst>
              <a:ext uri="{FF2B5EF4-FFF2-40B4-BE49-F238E27FC236}">
                <a16:creationId xmlns:a16="http://schemas.microsoft.com/office/drawing/2014/main" id="{B663F697-5494-47B5-8888-F76EE36A561E}"/>
              </a:ext>
            </a:extLst>
          </p:cNvPr>
          <p:cNvSpPr>
            <a:spLocks noGrp="1"/>
          </p:cNvSpPr>
          <p:nvPr>
            <p:ph type="body" sz="quarter" idx="49" hasCustomPrompt="1"/>
          </p:nvPr>
        </p:nvSpPr>
        <p:spPr>
          <a:xfrm>
            <a:off x="8401471" y="3921355"/>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36" name="Text Placeholder 10">
            <a:extLst>
              <a:ext uri="{FF2B5EF4-FFF2-40B4-BE49-F238E27FC236}">
                <a16:creationId xmlns:a16="http://schemas.microsoft.com/office/drawing/2014/main" id="{95B42005-A70C-498A-A357-1492B1393F4D}"/>
              </a:ext>
            </a:extLst>
          </p:cNvPr>
          <p:cNvSpPr>
            <a:spLocks noGrp="1"/>
          </p:cNvSpPr>
          <p:nvPr>
            <p:ph type="body" sz="quarter" idx="50" hasCustomPrompt="1"/>
          </p:nvPr>
        </p:nvSpPr>
        <p:spPr>
          <a:xfrm>
            <a:off x="8401471" y="4354090"/>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37" name="Text Placeholder 8">
            <a:extLst>
              <a:ext uri="{FF2B5EF4-FFF2-40B4-BE49-F238E27FC236}">
                <a16:creationId xmlns:a16="http://schemas.microsoft.com/office/drawing/2014/main" id="{FA3E4CA4-4074-4C29-853C-A8857A156AC8}"/>
              </a:ext>
            </a:extLst>
          </p:cNvPr>
          <p:cNvSpPr>
            <a:spLocks noGrp="1"/>
          </p:cNvSpPr>
          <p:nvPr>
            <p:ph type="body" sz="quarter" idx="51" hasCustomPrompt="1"/>
          </p:nvPr>
        </p:nvSpPr>
        <p:spPr>
          <a:xfrm>
            <a:off x="1949871" y="5183351"/>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38" name="Text Placeholder 10">
            <a:extLst>
              <a:ext uri="{FF2B5EF4-FFF2-40B4-BE49-F238E27FC236}">
                <a16:creationId xmlns:a16="http://schemas.microsoft.com/office/drawing/2014/main" id="{1308FE93-15B6-4FC2-A5CF-53AA6064DAB0}"/>
              </a:ext>
            </a:extLst>
          </p:cNvPr>
          <p:cNvSpPr>
            <a:spLocks noGrp="1"/>
          </p:cNvSpPr>
          <p:nvPr>
            <p:ph type="body" sz="quarter" idx="52" hasCustomPrompt="1"/>
          </p:nvPr>
        </p:nvSpPr>
        <p:spPr>
          <a:xfrm>
            <a:off x="1949871" y="5616086"/>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39" name="Text Placeholder 8">
            <a:extLst>
              <a:ext uri="{FF2B5EF4-FFF2-40B4-BE49-F238E27FC236}">
                <a16:creationId xmlns:a16="http://schemas.microsoft.com/office/drawing/2014/main" id="{B08AE9FA-2EBC-416A-B525-59A5F1258E56}"/>
              </a:ext>
            </a:extLst>
          </p:cNvPr>
          <p:cNvSpPr>
            <a:spLocks noGrp="1"/>
          </p:cNvSpPr>
          <p:nvPr>
            <p:ph type="body" sz="quarter" idx="53" hasCustomPrompt="1"/>
          </p:nvPr>
        </p:nvSpPr>
        <p:spPr>
          <a:xfrm>
            <a:off x="4530511" y="5183351"/>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40" name="Text Placeholder 10">
            <a:extLst>
              <a:ext uri="{FF2B5EF4-FFF2-40B4-BE49-F238E27FC236}">
                <a16:creationId xmlns:a16="http://schemas.microsoft.com/office/drawing/2014/main" id="{EE168CBD-2F60-4551-9129-2ED8A59499B4}"/>
              </a:ext>
            </a:extLst>
          </p:cNvPr>
          <p:cNvSpPr>
            <a:spLocks noGrp="1"/>
          </p:cNvSpPr>
          <p:nvPr>
            <p:ph type="body" sz="quarter" idx="54" hasCustomPrompt="1"/>
          </p:nvPr>
        </p:nvSpPr>
        <p:spPr>
          <a:xfrm>
            <a:off x="4530511" y="5616086"/>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41" name="Text Placeholder 8">
            <a:extLst>
              <a:ext uri="{FF2B5EF4-FFF2-40B4-BE49-F238E27FC236}">
                <a16:creationId xmlns:a16="http://schemas.microsoft.com/office/drawing/2014/main" id="{E05EDFD4-CA70-451D-A8F0-BF688EDBFC7B}"/>
              </a:ext>
            </a:extLst>
          </p:cNvPr>
          <p:cNvSpPr>
            <a:spLocks noGrp="1"/>
          </p:cNvSpPr>
          <p:nvPr>
            <p:ph type="body" sz="quarter" idx="55" hasCustomPrompt="1"/>
          </p:nvPr>
        </p:nvSpPr>
        <p:spPr>
          <a:xfrm>
            <a:off x="7111151" y="5183351"/>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42" name="Text Placeholder 10">
            <a:extLst>
              <a:ext uri="{FF2B5EF4-FFF2-40B4-BE49-F238E27FC236}">
                <a16:creationId xmlns:a16="http://schemas.microsoft.com/office/drawing/2014/main" id="{8E47CD55-3098-4BD6-A269-794D40911ED0}"/>
              </a:ext>
            </a:extLst>
          </p:cNvPr>
          <p:cNvSpPr>
            <a:spLocks noGrp="1"/>
          </p:cNvSpPr>
          <p:nvPr>
            <p:ph type="body" sz="quarter" idx="56" hasCustomPrompt="1"/>
          </p:nvPr>
        </p:nvSpPr>
        <p:spPr>
          <a:xfrm>
            <a:off x="7111151" y="5616086"/>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sp>
        <p:nvSpPr>
          <p:cNvPr id="43" name="Text Placeholder 8">
            <a:extLst>
              <a:ext uri="{FF2B5EF4-FFF2-40B4-BE49-F238E27FC236}">
                <a16:creationId xmlns:a16="http://schemas.microsoft.com/office/drawing/2014/main" id="{EA65938B-08CE-4FA4-A95B-5A66E901ACD0}"/>
              </a:ext>
            </a:extLst>
          </p:cNvPr>
          <p:cNvSpPr>
            <a:spLocks noGrp="1"/>
          </p:cNvSpPr>
          <p:nvPr>
            <p:ph type="body" sz="quarter" idx="57" hasCustomPrompt="1"/>
          </p:nvPr>
        </p:nvSpPr>
        <p:spPr>
          <a:xfrm>
            <a:off x="9691791" y="5183351"/>
            <a:ext cx="1839807" cy="422721"/>
          </a:xfrm>
        </p:spPr>
        <p:txBody>
          <a:bodyPr anchor="ctr">
            <a:noAutofit/>
          </a:bodyPr>
          <a:lstStyle>
            <a:lvl1pPr marL="0" indent="0" algn="ctr">
              <a:buFont typeface="Arial" panose="020B0604020202020204" pitchFamily="34" charset="0"/>
              <a:buNone/>
              <a:defRPr sz="2400" baseline="-25000">
                <a:solidFill>
                  <a:schemeClr val="accent3"/>
                </a:solidFill>
                <a:latin typeface="+mj-lt"/>
              </a:defRPr>
            </a:lvl1pPr>
          </a:lstStyle>
          <a:p>
            <a:pPr lvl="0"/>
            <a:r>
              <a:rPr lang="en-US"/>
              <a:t>Name</a:t>
            </a:r>
            <a:endParaRPr lang="en-ZA"/>
          </a:p>
        </p:txBody>
      </p:sp>
      <p:sp>
        <p:nvSpPr>
          <p:cNvPr id="44" name="Text Placeholder 10">
            <a:extLst>
              <a:ext uri="{FF2B5EF4-FFF2-40B4-BE49-F238E27FC236}">
                <a16:creationId xmlns:a16="http://schemas.microsoft.com/office/drawing/2014/main" id="{A72442A0-E7C5-4604-A4AA-9A86DD298412}"/>
              </a:ext>
            </a:extLst>
          </p:cNvPr>
          <p:cNvSpPr>
            <a:spLocks noGrp="1"/>
          </p:cNvSpPr>
          <p:nvPr>
            <p:ph type="body" sz="quarter" idx="58" hasCustomPrompt="1"/>
          </p:nvPr>
        </p:nvSpPr>
        <p:spPr>
          <a:xfrm>
            <a:off x="9691791" y="5616086"/>
            <a:ext cx="1839807" cy="365125"/>
          </a:xfrm>
        </p:spPr>
        <p:txBody>
          <a:bodyPr>
            <a:normAutofit/>
          </a:bodyPr>
          <a:lstStyle>
            <a:lvl1pPr marL="0" indent="0" algn="ctr">
              <a:buNone/>
              <a:defRPr lang="en-ZA" sz="1050" kern="1200" dirty="0">
                <a:solidFill>
                  <a:schemeClr val="accent3"/>
                </a:solidFill>
                <a:latin typeface="+mn-lt"/>
                <a:ea typeface="+mn-ea"/>
                <a:cs typeface="+mn-cs"/>
              </a:defRPr>
            </a:lvl1pPr>
          </a:lstStyle>
          <a:p>
            <a:pPr lvl="0"/>
            <a:r>
              <a:rPr lang="en-US"/>
              <a:t>Title</a:t>
            </a:r>
            <a:endParaRPr lang="en-ZA"/>
          </a:p>
        </p:txBody>
      </p:sp>
      <p:cxnSp>
        <p:nvCxnSpPr>
          <p:cNvPr id="46" name="Straight Connector 45">
            <a:extLst>
              <a:ext uri="{FF2B5EF4-FFF2-40B4-BE49-F238E27FC236}">
                <a16:creationId xmlns:a16="http://schemas.microsoft.com/office/drawing/2014/main" id="{66946F89-1A32-4CE8-9F85-45EDF090AB96}"/>
              </a:ext>
            </a:extLst>
          </p:cNvPr>
          <p:cNvCxnSpPr>
            <a:cxnSpLocks/>
            <a:stCxn id="11" idx="2"/>
          </p:cNvCxnSpPr>
          <p:nvPr userDrawn="1"/>
        </p:nvCxnSpPr>
        <p:spPr>
          <a:xfrm flipH="1">
            <a:off x="1558635" y="3248066"/>
            <a:ext cx="6006" cy="67328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3EE9F58-7707-4E5A-8C6B-C3D66810327C}"/>
              </a:ext>
            </a:extLst>
          </p:cNvPr>
          <p:cNvCxnSpPr>
            <a:cxnSpLocks/>
          </p:cNvCxnSpPr>
          <p:nvPr userDrawn="1"/>
        </p:nvCxnSpPr>
        <p:spPr>
          <a:xfrm flipH="1">
            <a:off x="4145279" y="3250315"/>
            <a:ext cx="6006" cy="67328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D1897E7-33EE-452E-B67F-D676DB9630EB}"/>
              </a:ext>
            </a:extLst>
          </p:cNvPr>
          <p:cNvCxnSpPr>
            <a:cxnSpLocks/>
          </p:cNvCxnSpPr>
          <p:nvPr userDrawn="1"/>
        </p:nvCxnSpPr>
        <p:spPr>
          <a:xfrm flipH="1">
            <a:off x="6732507" y="3243467"/>
            <a:ext cx="6006" cy="67328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DF35791-C763-4163-9B05-68EE7814EDBD}"/>
              </a:ext>
            </a:extLst>
          </p:cNvPr>
          <p:cNvCxnSpPr>
            <a:cxnSpLocks/>
          </p:cNvCxnSpPr>
          <p:nvPr userDrawn="1"/>
        </p:nvCxnSpPr>
        <p:spPr>
          <a:xfrm flipH="1">
            <a:off x="9316732" y="3243467"/>
            <a:ext cx="6006" cy="67328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6F2A3C7-B018-4022-B2BB-D8D2B03190AB}"/>
              </a:ext>
            </a:extLst>
          </p:cNvPr>
          <p:cNvCxnSpPr>
            <a:cxnSpLocks/>
          </p:cNvCxnSpPr>
          <p:nvPr userDrawn="1"/>
        </p:nvCxnSpPr>
        <p:spPr>
          <a:xfrm>
            <a:off x="2854035" y="3254943"/>
            <a:ext cx="0" cy="1926159"/>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F52EF5B-4C4F-451E-B0B4-8226109ADE91}"/>
              </a:ext>
            </a:extLst>
          </p:cNvPr>
          <p:cNvCxnSpPr>
            <a:cxnSpLocks/>
          </p:cNvCxnSpPr>
          <p:nvPr userDrawn="1"/>
        </p:nvCxnSpPr>
        <p:spPr>
          <a:xfrm>
            <a:off x="5440679" y="3233453"/>
            <a:ext cx="0" cy="1949898"/>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7D6748B-4A98-4935-BC51-E43412110392}"/>
              </a:ext>
            </a:extLst>
          </p:cNvPr>
          <p:cNvCxnSpPr>
            <a:cxnSpLocks/>
          </p:cNvCxnSpPr>
          <p:nvPr userDrawn="1"/>
        </p:nvCxnSpPr>
        <p:spPr>
          <a:xfrm>
            <a:off x="8027907" y="3257242"/>
            <a:ext cx="0" cy="1919261"/>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BA0E4AC-BE6A-45AA-B639-A8288815E8F9}"/>
              </a:ext>
            </a:extLst>
          </p:cNvPr>
          <p:cNvCxnSpPr>
            <a:cxnSpLocks/>
          </p:cNvCxnSpPr>
          <p:nvPr userDrawn="1"/>
        </p:nvCxnSpPr>
        <p:spPr>
          <a:xfrm>
            <a:off x="10612132" y="3254943"/>
            <a:ext cx="0" cy="1929384"/>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8" name="Footer Placeholder 5">
            <a:extLst>
              <a:ext uri="{FF2B5EF4-FFF2-40B4-BE49-F238E27FC236}">
                <a16:creationId xmlns:a16="http://schemas.microsoft.com/office/drawing/2014/main" id="{12CD4C44-15F4-4517-B3CC-D07D4B93DD6D}"/>
              </a:ext>
            </a:extLst>
          </p:cNvPr>
          <p:cNvSpPr>
            <a:spLocks noGrp="1"/>
          </p:cNvSpPr>
          <p:nvPr>
            <p:ph type="ftr" sz="quarter" idx="10"/>
          </p:nvPr>
        </p:nvSpPr>
        <p:spPr>
          <a:xfrm>
            <a:off x="4038600" y="6356350"/>
            <a:ext cx="4114800" cy="365125"/>
          </a:xfrm>
        </p:spPr>
        <p:txBody>
          <a:bodyPr/>
          <a:lstStyle>
            <a:lvl1pPr>
              <a:defRPr>
                <a:solidFill>
                  <a:schemeClr val="accent3">
                    <a:lumMod val="60000"/>
                    <a:lumOff val="40000"/>
                  </a:schemeClr>
                </a:solidFill>
              </a:defRPr>
            </a:lvl1pPr>
          </a:lstStyle>
          <a:p>
            <a:endParaRPr lang="en-ZA" dirty="0"/>
          </a:p>
        </p:txBody>
      </p:sp>
      <p:sp>
        <p:nvSpPr>
          <p:cNvPr id="79" name="Slide Number Placeholder 6">
            <a:extLst>
              <a:ext uri="{FF2B5EF4-FFF2-40B4-BE49-F238E27FC236}">
                <a16:creationId xmlns:a16="http://schemas.microsoft.com/office/drawing/2014/main" id="{9F988C33-C2E3-49AE-9BC1-9123EADC3EA7}"/>
              </a:ext>
            </a:extLst>
          </p:cNvPr>
          <p:cNvSpPr>
            <a:spLocks noGrp="1"/>
          </p:cNvSpPr>
          <p:nvPr>
            <p:ph type="sldNum" sz="quarter" idx="11"/>
          </p:nvPr>
        </p:nvSpPr>
        <p:spPr>
          <a:xfrm>
            <a:off x="8610600" y="6356350"/>
            <a:ext cx="2743200" cy="365125"/>
          </a:xfrm>
        </p:spPr>
        <p:txBody>
          <a:bodyPr/>
          <a:lstStyle>
            <a:lvl1pPr>
              <a:defRPr>
                <a:solidFill>
                  <a:schemeClr val="accent3">
                    <a:lumMod val="60000"/>
                    <a:lumOff val="40000"/>
                  </a:schemeClr>
                </a:solidFill>
              </a:defRPr>
            </a:lvl1pPr>
          </a:lstStyle>
          <a:p>
            <a:fld id="{19B51A1E-902D-48AF-9020-955120F399B6}" type="slidenum">
              <a:rPr lang="en-ZA" smtClean="0"/>
              <a:pPr/>
              <a:t>‹#›</a:t>
            </a:fld>
            <a:endParaRPr lang="en-ZA" dirty="0"/>
          </a:p>
        </p:txBody>
      </p:sp>
      <p:sp>
        <p:nvSpPr>
          <p:cNvPr id="80" name="Date Placeholder 3">
            <a:extLst>
              <a:ext uri="{FF2B5EF4-FFF2-40B4-BE49-F238E27FC236}">
                <a16:creationId xmlns:a16="http://schemas.microsoft.com/office/drawing/2014/main" id="{757004CA-7955-4C10-8542-83D291BFF6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60000"/>
                    <a:lumOff val="40000"/>
                  </a:schemeClr>
                </a:solidFill>
              </a:defRPr>
            </a:lvl1pPr>
          </a:lstStyle>
          <a:p>
            <a:r>
              <a:rPr lang="en-US"/>
              <a:t>dsadas</a:t>
            </a:r>
            <a:endParaRPr lang="en-US" dirty="0"/>
          </a:p>
        </p:txBody>
      </p:sp>
    </p:spTree>
    <p:extLst>
      <p:ext uri="{BB962C8B-B14F-4D97-AF65-F5344CB8AC3E}">
        <p14:creationId xmlns:p14="http://schemas.microsoft.com/office/powerpoint/2010/main" val="1704598769"/>
      </p:ext>
    </p:extLst>
  </p:cSld>
  <p:clrMapOvr>
    <a:masterClrMapping/>
  </p:clrMapOvr>
  <p:extLst>
    <p:ext uri="{DCECCB84-F9BA-43D5-87BE-67443E8EF086}">
      <p15:sldGuideLst xmlns:p15="http://schemas.microsoft.com/office/powerpoint/2012/main">
        <p15:guide id="1" pos="576">
          <p15:clr>
            <a:srgbClr val="FBAE40"/>
          </p15:clr>
        </p15:guide>
        <p15:guide id="2" pos="1392">
          <p15:clr>
            <a:srgbClr val="FBAE40"/>
          </p15:clr>
        </p15:guide>
        <p15:guide id="3" pos="2208">
          <p15:clr>
            <a:srgbClr val="FBAE40"/>
          </p15:clr>
        </p15:guide>
        <p15:guide id="4" pos="30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1"/>
        </a:solidFill>
        <a:effectLst/>
      </p:bgPr>
    </p:bg>
    <p:spTree>
      <p:nvGrpSpPr>
        <p:cNvPr id="1" name=""/>
        <p:cNvGrpSpPr/>
        <p:nvPr/>
      </p:nvGrpSpPr>
      <p:grpSpPr>
        <a:xfrm>
          <a:off x="0" y="0"/>
          <a:ext cx="0" cy="0"/>
          <a:chOff x="0" y="0"/>
          <a:chExt cx="0" cy="0"/>
        </a:xfrm>
      </p:grpSpPr>
      <p:pic>
        <p:nvPicPr>
          <p:cNvPr id="20" name="Picture 19" descr="A group of people riding horses&#10;&#10;Description automatically generated with medium confidence">
            <a:extLst>
              <a:ext uri="{FF2B5EF4-FFF2-40B4-BE49-F238E27FC236}">
                <a16:creationId xmlns:a16="http://schemas.microsoft.com/office/drawing/2014/main" id="{0E805C5A-1029-4D1B-94B3-422EC2CA34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ADF9E512-1300-47FB-86AC-F8C946EE6985}"/>
              </a:ext>
            </a:extLst>
          </p:cNvPr>
          <p:cNvSpPr/>
          <p:nvPr userDrawn="1"/>
        </p:nvSpPr>
        <p:spPr>
          <a:xfrm>
            <a:off x="304800" y="365125"/>
            <a:ext cx="11582400" cy="6127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7">
            <a:extLst>
              <a:ext uri="{FF2B5EF4-FFF2-40B4-BE49-F238E27FC236}">
                <a16:creationId xmlns:a16="http://schemas.microsoft.com/office/drawing/2014/main" id="{A399EA4A-18B9-4C3F-A6B1-0D80C2598D3A}"/>
              </a:ext>
            </a:extLst>
          </p:cNvPr>
          <p:cNvSpPr>
            <a:spLocks noGrp="1"/>
          </p:cNvSpPr>
          <p:nvPr>
            <p:ph sz="quarter" idx="13"/>
          </p:nvPr>
        </p:nvSpPr>
        <p:spPr>
          <a:xfrm>
            <a:off x="1282700" y="913448"/>
            <a:ext cx="5041900" cy="513492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8907808-FD8D-4C4A-A5E4-068D94BFD64D}"/>
              </a:ext>
            </a:extLst>
          </p:cNvPr>
          <p:cNvSpPr>
            <a:spLocks noGrp="1"/>
          </p:cNvSpPr>
          <p:nvPr>
            <p:ph type="title"/>
          </p:nvPr>
        </p:nvSpPr>
        <p:spPr>
          <a:xfrm>
            <a:off x="1282700" y="2766219"/>
            <a:ext cx="5041900" cy="1325563"/>
          </a:xfrm>
        </p:spPr>
        <p:txBody>
          <a:bodyPr>
            <a:normAutofit/>
          </a:bodyPr>
          <a:lstStyle>
            <a:lvl1pPr algn="ctr">
              <a:defRPr sz="3600" spc="0" baseline="0">
                <a:solidFill>
                  <a:schemeClr val="accent3"/>
                </a:solidFill>
              </a:defRPr>
            </a:lvl1pPr>
          </a:lstStyle>
          <a:p>
            <a:r>
              <a:rPr lang="en-US"/>
              <a:t>Click to edit Master title style</a:t>
            </a:r>
          </a:p>
        </p:txBody>
      </p:sp>
      <p:sp>
        <p:nvSpPr>
          <p:cNvPr id="7" name="Text Placeholder 6">
            <a:extLst>
              <a:ext uri="{FF2B5EF4-FFF2-40B4-BE49-F238E27FC236}">
                <a16:creationId xmlns:a16="http://schemas.microsoft.com/office/drawing/2014/main" id="{8FC98BF5-ED87-4BF7-BB07-29187F8C8BEC}"/>
              </a:ext>
            </a:extLst>
          </p:cNvPr>
          <p:cNvSpPr>
            <a:spLocks noGrp="1"/>
          </p:cNvSpPr>
          <p:nvPr>
            <p:ph type="body" sz="quarter" idx="14"/>
          </p:nvPr>
        </p:nvSpPr>
        <p:spPr>
          <a:xfrm>
            <a:off x="7467600" y="913448"/>
            <a:ext cx="3886200" cy="419100"/>
          </a:xfrm>
        </p:spPr>
        <p:txBody>
          <a:bodyPr>
            <a:noAutofit/>
          </a:bodyPr>
          <a:lstStyle>
            <a:lvl1pPr marL="0" indent="0">
              <a:buNone/>
              <a:defRPr sz="2400" b="0" spc="0" baseline="0">
                <a:solidFill>
                  <a:schemeClr val="accent1">
                    <a:lumMod val="50000"/>
                  </a:schemeClr>
                </a:solidFill>
                <a:latin typeface="+mj-lt"/>
              </a:defRPr>
            </a:lvl1pPr>
          </a:lstStyle>
          <a:p>
            <a:pPr lvl="0"/>
            <a:r>
              <a:rPr lang="en-US"/>
              <a:t>Click to edit Master text styles</a:t>
            </a:r>
          </a:p>
        </p:txBody>
      </p:sp>
      <p:sp>
        <p:nvSpPr>
          <p:cNvPr id="8" name="Text Placeholder 6">
            <a:extLst>
              <a:ext uri="{FF2B5EF4-FFF2-40B4-BE49-F238E27FC236}">
                <a16:creationId xmlns:a16="http://schemas.microsoft.com/office/drawing/2014/main" id="{90E0AB9E-D60D-4299-B73A-B96F7B7F81C6}"/>
              </a:ext>
            </a:extLst>
          </p:cNvPr>
          <p:cNvSpPr>
            <a:spLocks noGrp="1"/>
          </p:cNvSpPr>
          <p:nvPr>
            <p:ph type="body" sz="quarter" idx="15"/>
          </p:nvPr>
        </p:nvSpPr>
        <p:spPr>
          <a:xfrm>
            <a:off x="7467600" y="1275398"/>
            <a:ext cx="3886200" cy="307975"/>
          </a:xfrm>
        </p:spPr>
        <p:txBody>
          <a:bodyPr>
            <a:noAutofit/>
          </a:bodyPr>
          <a:lstStyle>
            <a:lvl1pPr marL="0" indent="0">
              <a:buNone/>
              <a:defRPr sz="1800" b="0" spc="0" baseline="0">
                <a:solidFill>
                  <a:schemeClr val="accent1">
                    <a:lumMod val="50000"/>
                  </a:schemeClr>
                </a:solidFill>
                <a:latin typeface="+mj-lt"/>
              </a:defRPr>
            </a:lvl1pPr>
          </a:lstStyle>
          <a:p>
            <a:pPr lvl="0"/>
            <a:r>
              <a:rPr lang="en-US"/>
              <a:t>Click to edit Master text styles</a:t>
            </a:r>
          </a:p>
        </p:txBody>
      </p:sp>
      <p:sp>
        <p:nvSpPr>
          <p:cNvPr id="9" name="Text Placeholder 6">
            <a:extLst>
              <a:ext uri="{FF2B5EF4-FFF2-40B4-BE49-F238E27FC236}">
                <a16:creationId xmlns:a16="http://schemas.microsoft.com/office/drawing/2014/main" id="{ED9663C9-EA8F-404F-A640-85028F6F30A1}"/>
              </a:ext>
            </a:extLst>
          </p:cNvPr>
          <p:cNvSpPr>
            <a:spLocks noGrp="1"/>
          </p:cNvSpPr>
          <p:nvPr>
            <p:ph type="body" sz="quarter" idx="16"/>
          </p:nvPr>
        </p:nvSpPr>
        <p:spPr>
          <a:xfrm>
            <a:off x="7467600" y="1672273"/>
            <a:ext cx="3886200" cy="274320"/>
          </a:xfrm>
        </p:spPr>
        <p:txBody>
          <a:bodyPr>
            <a:noAutofit/>
          </a:bodyPr>
          <a:lstStyle>
            <a:lvl1pPr marL="0" indent="0">
              <a:lnSpc>
                <a:spcPct val="100000"/>
              </a:lnSpc>
              <a:buNone/>
              <a:defRPr sz="1200" b="0" spc="0">
                <a:solidFill>
                  <a:schemeClr val="accent3"/>
                </a:solidFill>
              </a:defRPr>
            </a:lvl1pPr>
          </a:lstStyle>
          <a:p>
            <a:pPr lvl="0"/>
            <a:r>
              <a:rPr lang="en-US"/>
              <a:t>Click to edit Master text styles</a:t>
            </a:r>
          </a:p>
        </p:txBody>
      </p:sp>
      <p:sp>
        <p:nvSpPr>
          <p:cNvPr id="10" name="Text Placeholder 6">
            <a:extLst>
              <a:ext uri="{FF2B5EF4-FFF2-40B4-BE49-F238E27FC236}">
                <a16:creationId xmlns:a16="http://schemas.microsoft.com/office/drawing/2014/main" id="{BD9C0574-6721-4F80-A5F8-8C4C5D2B9725}"/>
              </a:ext>
            </a:extLst>
          </p:cNvPr>
          <p:cNvSpPr>
            <a:spLocks noGrp="1"/>
          </p:cNvSpPr>
          <p:nvPr>
            <p:ph type="body" sz="quarter" idx="17"/>
          </p:nvPr>
        </p:nvSpPr>
        <p:spPr>
          <a:xfrm>
            <a:off x="7467600" y="2231390"/>
            <a:ext cx="3886200" cy="419100"/>
          </a:xfrm>
        </p:spPr>
        <p:txBody>
          <a:bodyPr>
            <a:noAutofit/>
          </a:bodyPr>
          <a:lstStyle>
            <a:lvl1pPr marL="0" indent="0">
              <a:buNone/>
              <a:defRPr sz="2400" b="0" spc="0" baseline="0">
                <a:solidFill>
                  <a:schemeClr val="accent6">
                    <a:lumMod val="75000"/>
                  </a:schemeClr>
                </a:solidFill>
                <a:latin typeface="+mj-lt"/>
              </a:defRPr>
            </a:lvl1pPr>
          </a:lstStyle>
          <a:p>
            <a:pPr lvl="0"/>
            <a:r>
              <a:rPr lang="en-US"/>
              <a:t>Click to edit Master text styles</a:t>
            </a:r>
          </a:p>
        </p:txBody>
      </p:sp>
      <p:sp>
        <p:nvSpPr>
          <p:cNvPr id="11" name="Text Placeholder 6">
            <a:extLst>
              <a:ext uri="{FF2B5EF4-FFF2-40B4-BE49-F238E27FC236}">
                <a16:creationId xmlns:a16="http://schemas.microsoft.com/office/drawing/2014/main" id="{386F510A-D29A-4582-ADA6-290E1D6A0B6D}"/>
              </a:ext>
            </a:extLst>
          </p:cNvPr>
          <p:cNvSpPr>
            <a:spLocks noGrp="1"/>
          </p:cNvSpPr>
          <p:nvPr>
            <p:ph type="body" sz="quarter" idx="18"/>
          </p:nvPr>
        </p:nvSpPr>
        <p:spPr>
          <a:xfrm>
            <a:off x="7467600" y="2593340"/>
            <a:ext cx="3886200" cy="307975"/>
          </a:xfrm>
        </p:spPr>
        <p:txBody>
          <a:bodyPr>
            <a:noAutofit/>
          </a:bodyPr>
          <a:lstStyle>
            <a:lvl1pPr marL="0" indent="0">
              <a:buNone/>
              <a:defRPr sz="1800" b="0" spc="0" baseline="0">
                <a:solidFill>
                  <a:schemeClr val="accent6">
                    <a:lumMod val="75000"/>
                  </a:schemeClr>
                </a:solidFill>
                <a:latin typeface="+mj-lt"/>
              </a:defRPr>
            </a:lvl1pPr>
          </a:lstStyle>
          <a:p>
            <a:pPr lvl="0"/>
            <a:r>
              <a:rPr lang="en-US"/>
              <a:t>Click to edit Master text styles</a:t>
            </a:r>
          </a:p>
        </p:txBody>
      </p:sp>
      <p:sp>
        <p:nvSpPr>
          <p:cNvPr id="12" name="Text Placeholder 6">
            <a:extLst>
              <a:ext uri="{FF2B5EF4-FFF2-40B4-BE49-F238E27FC236}">
                <a16:creationId xmlns:a16="http://schemas.microsoft.com/office/drawing/2014/main" id="{7576EF89-ABF3-4312-A3E7-E1909CA744B6}"/>
              </a:ext>
            </a:extLst>
          </p:cNvPr>
          <p:cNvSpPr>
            <a:spLocks noGrp="1"/>
          </p:cNvSpPr>
          <p:nvPr>
            <p:ph type="body" sz="quarter" idx="19"/>
          </p:nvPr>
        </p:nvSpPr>
        <p:spPr>
          <a:xfrm>
            <a:off x="7467600" y="2990215"/>
            <a:ext cx="3886200" cy="274320"/>
          </a:xfrm>
        </p:spPr>
        <p:txBody>
          <a:bodyPr>
            <a:noAutofit/>
          </a:bodyPr>
          <a:lstStyle>
            <a:lvl1pPr marL="0" indent="0">
              <a:lnSpc>
                <a:spcPct val="100000"/>
              </a:lnSpc>
              <a:buNone/>
              <a:defRPr sz="1200" b="0" spc="0">
                <a:solidFill>
                  <a:schemeClr val="accent3"/>
                </a:solidFill>
              </a:defRPr>
            </a:lvl1pPr>
          </a:lstStyle>
          <a:p>
            <a:pPr lvl="0"/>
            <a:r>
              <a:rPr lang="en-US"/>
              <a:t>Click to edit Master text styles</a:t>
            </a:r>
          </a:p>
        </p:txBody>
      </p:sp>
      <p:sp>
        <p:nvSpPr>
          <p:cNvPr id="13" name="Text Placeholder 6">
            <a:extLst>
              <a:ext uri="{FF2B5EF4-FFF2-40B4-BE49-F238E27FC236}">
                <a16:creationId xmlns:a16="http://schemas.microsoft.com/office/drawing/2014/main" id="{0B198549-FECA-4B92-9906-8D1F79E14DCE}"/>
              </a:ext>
            </a:extLst>
          </p:cNvPr>
          <p:cNvSpPr>
            <a:spLocks noGrp="1"/>
          </p:cNvSpPr>
          <p:nvPr>
            <p:ph type="body" sz="quarter" idx="20"/>
          </p:nvPr>
        </p:nvSpPr>
        <p:spPr>
          <a:xfrm>
            <a:off x="7467600" y="3543935"/>
            <a:ext cx="3886200" cy="419100"/>
          </a:xfrm>
        </p:spPr>
        <p:txBody>
          <a:bodyPr>
            <a:noAutofit/>
          </a:bodyPr>
          <a:lstStyle>
            <a:lvl1pPr marL="0" indent="0">
              <a:buNone/>
              <a:defRPr sz="2400" b="0" spc="0" baseline="0">
                <a:solidFill>
                  <a:schemeClr val="accent4"/>
                </a:solidFill>
                <a:latin typeface="+mj-lt"/>
              </a:defRPr>
            </a:lvl1pPr>
          </a:lstStyle>
          <a:p>
            <a:pPr lvl="0"/>
            <a:r>
              <a:rPr lang="en-US"/>
              <a:t>Click to edit Master text styles</a:t>
            </a:r>
          </a:p>
        </p:txBody>
      </p:sp>
      <p:sp>
        <p:nvSpPr>
          <p:cNvPr id="14" name="Text Placeholder 6">
            <a:extLst>
              <a:ext uri="{FF2B5EF4-FFF2-40B4-BE49-F238E27FC236}">
                <a16:creationId xmlns:a16="http://schemas.microsoft.com/office/drawing/2014/main" id="{210D5A62-4015-4F75-A2AC-D3C1B70911D6}"/>
              </a:ext>
            </a:extLst>
          </p:cNvPr>
          <p:cNvSpPr>
            <a:spLocks noGrp="1"/>
          </p:cNvSpPr>
          <p:nvPr>
            <p:ph type="body" sz="quarter" idx="21"/>
          </p:nvPr>
        </p:nvSpPr>
        <p:spPr>
          <a:xfrm>
            <a:off x="7467600" y="3905885"/>
            <a:ext cx="3886200" cy="307975"/>
          </a:xfrm>
        </p:spPr>
        <p:txBody>
          <a:bodyPr>
            <a:noAutofit/>
          </a:bodyPr>
          <a:lstStyle>
            <a:lvl1pPr marL="0" indent="0">
              <a:buNone/>
              <a:defRPr sz="1800" b="0" spc="0" baseline="0">
                <a:solidFill>
                  <a:schemeClr val="accent4"/>
                </a:solidFill>
                <a:latin typeface="+mj-lt"/>
              </a:defRPr>
            </a:lvl1pPr>
          </a:lstStyle>
          <a:p>
            <a:pPr lvl="0"/>
            <a:r>
              <a:rPr lang="en-US"/>
              <a:t>Click to edit Master text styles</a:t>
            </a:r>
          </a:p>
        </p:txBody>
      </p:sp>
      <p:sp>
        <p:nvSpPr>
          <p:cNvPr id="15" name="Text Placeholder 6">
            <a:extLst>
              <a:ext uri="{FF2B5EF4-FFF2-40B4-BE49-F238E27FC236}">
                <a16:creationId xmlns:a16="http://schemas.microsoft.com/office/drawing/2014/main" id="{267DEAF9-25BD-404A-A5F3-30A81E38D256}"/>
              </a:ext>
            </a:extLst>
          </p:cNvPr>
          <p:cNvSpPr>
            <a:spLocks noGrp="1"/>
          </p:cNvSpPr>
          <p:nvPr>
            <p:ph type="body" sz="quarter" idx="22"/>
          </p:nvPr>
        </p:nvSpPr>
        <p:spPr>
          <a:xfrm>
            <a:off x="7467600" y="4302760"/>
            <a:ext cx="3886200" cy="274320"/>
          </a:xfrm>
        </p:spPr>
        <p:txBody>
          <a:bodyPr>
            <a:noAutofit/>
          </a:bodyPr>
          <a:lstStyle>
            <a:lvl1pPr marL="0" indent="0">
              <a:lnSpc>
                <a:spcPct val="100000"/>
              </a:lnSpc>
              <a:buNone/>
              <a:defRPr sz="1200" b="0" spc="0">
                <a:solidFill>
                  <a:schemeClr val="accent3"/>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A03C6E4A-B7FD-4BD7-A807-52FE5D27E384}"/>
              </a:ext>
            </a:extLst>
          </p:cNvPr>
          <p:cNvSpPr>
            <a:spLocks noGrp="1"/>
          </p:cNvSpPr>
          <p:nvPr>
            <p:ph type="body" sz="quarter" idx="23"/>
          </p:nvPr>
        </p:nvSpPr>
        <p:spPr>
          <a:xfrm>
            <a:off x="7467600" y="4856480"/>
            <a:ext cx="3886200" cy="419100"/>
          </a:xfrm>
        </p:spPr>
        <p:txBody>
          <a:bodyPr>
            <a:noAutofit/>
          </a:bodyPr>
          <a:lstStyle>
            <a:lvl1pPr marL="0" indent="0">
              <a:buNone/>
              <a:defRPr sz="2400" b="0" spc="0" baseline="0">
                <a:solidFill>
                  <a:schemeClr val="accent1">
                    <a:lumMod val="25000"/>
                  </a:schemeClr>
                </a:solidFill>
                <a:latin typeface="+mj-lt"/>
              </a:defRPr>
            </a:lvl1pPr>
          </a:lstStyle>
          <a:p>
            <a:pPr lvl="0"/>
            <a:r>
              <a:rPr lang="en-US"/>
              <a:t>Click to edit Master text styles</a:t>
            </a:r>
          </a:p>
        </p:txBody>
      </p:sp>
      <p:sp>
        <p:nvSpPr>
          <p:cNvPr id="17" name="Text Placeholder 6">
            <a:extLst>
              <a:ext uri="{FF2B5EF4-FFF2-40B4-BE49-F238E27FC236}">
                <a16:creationId xmlns:a16="http://schemas.microsoft.com/office/drawing/2014/main" id="{69798A4B-546D-497E-8DC4-67F69916B677}"/>
              </a:ext>
            </a:extLst>
          </p:cNvPr>
          <p:cNvSpPr>
            <a:spLocks noGrp="1"/>
          </p:cNvSpPr>
          <p:nvPr>
            <p:ph type="body" sz="quarter" idx="24"/>
          </p:nvPr>
        </p:nvSpPr>
        <p:spPr>
          <a:xfrm>
            <a:off x="7467600" y="5218430"/>
            <a:ext cx="3886200" cy="307975"/>
          </a:xfrm>
        </p:spPr>
        <p:txBody>
          <a:bodyPr>
            <a:noAutofit/>
          </a:bodyPr>
          <a:lstStyle>
            <a:lvl1pPr marL="0" indent="0">
              <a:buNone/>
              <a:defRPr sz="1800" b="0" spc="0" baseline="0">
                <a:solidFill>
                  <a:schemeClr val="accent1">
                    <a:lumMod val="25000"/>
                  </a:schemeClr>
                </a:solidFill>
                <a:latin typeface="+mj-lt"/>
              </a:defRPr>
            </a:lvl1pPr>
          </a:lstStyle>
          <a:p>
            <a:pPr lvl="0"/>
            <a:r>
              <a:rPr lang="en-US"/>
              <a:t>Click to edit Master text styles</a:t>
            </a:r>
          </a:p>
        </p:txBody>
      </p:sp>
      <p:sp>
        <p:nvSpPr>
          <p:cNvPr id="18" name="Text Placeholder 6">
            <a:extLst>
              <a:ext uri="{FF2B5EF4-FFF2-40B4-BE49-F238E27FC236}">
                <a16:creationId xmlns:a16="http://schemas.microsoft.com/office/drawing/2014/main" id="{B0720791-8657-4D3A-9912-1CF7D48EA1AD}"/>
              </a:ext>
            </a:extLst>
          </p:cNvPr>
          <p:cNvSpPr>
            <a:spLocks noGrp="1"/>
          </p:cNvSpPr>
          <p:nvPr>
            <p:ph type="body" sz="quarter" idx="25"/>
          </p:nvPr>
        </p:nvSpPr>
        <p:spPr>
          <a:xfrm>
            <a:off x="7467600" y="5615305"/>
            <a:ext cx="3886200" cy="274320"/>
          </a:xfrm>
        </p:spPr>
        <p:txBody>
          <a:bodyPr>
            <a:noAutofit/>
          </a:bodyPr>
          <a:lstStyle>
            <a:lvl1pPr marL="0" indent="0">
              <a:lnSpc>
                <a:spcPct val="100000"/>
              </a:lnSpc>
              <a:buNone/>
              <a:defRPr sz="1200" b="0" spc="0">
                <a:solidFill>
                  <a:schemeClr val="accent3"/>
                </a:solidFill>
              </a:defRPr>
            </a:lvl1pPr>
          </a:lstStyle>
          <a:p>
            <a:pPr lvl="0"/>
            <a:r>
              <a:rPr lang="en-US"/>
              <a:t>Click to edit Master text styles</a:t>
            </a:r>
          </a:p>
        </p:txBody>
      </p:sp>
      <p:sp>
        <p:nvSpPr>
          <p:cNvPr id="26" name="Footer Placeholder 5">
            <a:extLst>
              <a:ext uri="{FF2B5EF4-FFF2-40B4-BE49-F238E27FC236}">
                <a16:creationId xmlns:a16="http://schemas.microsoft.com/office/drawing/2014/main" id="{8AD16A67-F6AC-4CFA-B638-3076C15682F6}"/>
              </a:ext>
            </a:extLst>
          </p:cNvPr>
          <p:cNvSpPr>
            <a:spLocks noGrp="1"/>
          </p:cNvSpPr>
          <p:nvPr>
            <p:ph type="ftr" sz="quarter" idx="10"/>
          </p:nvPr>
        </p:nvSpPr>
        <p:spPr>
          <a:xfrm>
            <a:off x="4038600" y="6497865"/>
            <a:ext cx="4114800" cy="365125"/>
          </a:xfrm>
        </p:spPr>
        <p:txBody>
          <a:bodyPr/>
          <a:lstStyle>
            <a:lvl1pPr>
              <a:defRPr>
                <a:solidFill>
                  <a:schemeClr val="accent1"/>
                </a:solidFill>
              </a:defRPr>
            </a:lvl1pPr>
          </a:lstStyle>
          <a:p>
            <a:endParaRPr lang="en-ZA" dirty="0"/>
          </a:p>
        </p:txBody>
      </p:sp>
      <p:sp>
        <p:nvSpPr>
          <p:cNvPr id="27" name="Slide Number Placeholder 6">
            <a:extLst>
              <a:ext uri="{FF2B5EF4-FFF2-40B4-BE49-F238E27FC236}">
                <a16:creationId xmlns:a16="http://schemas.microsoft.com/office/drawing/2014/main" id="{8619925E-10F5-4FE2-B665-672B18AF9EFA}"/>
              </a:ext>
            </a:extLst>
          </p:cNvPr>
          <p:cNvSpPr>
            <a:spLocks noGrp="1"/>
          </p:cNvSpPr>
          <p:nvPr>
            <p:ph type="sldNum" sz="quarter" idx="11"/>
          </p:nvPr>
        </p:nvSpPr>
        <p:spPr>
          <a:xfrm>
            <a:off x="8610600" y="6497865"/>
            <a:ext cx="2743200" cy="365125"/>
          </a:xfrm>
        </p:spPr>
        <p:txBody>
          <a:bodyPr/>
          <a:lstStyle>
            <a:lvl1pPr>
              <a:defRPr spc="0">
                <a:solidFill>
                  <a:schemeClr val="accent1"/>
                </a:solidFill>
              </a:defRPr>
            </a:lvl1pPr>
          </a:lstStyle>
          <a:p>
            <a:fld id="{19B51A1E-902D-48AF-9020-955120F399B6}" type="slidenum">
              <a:rPr lang="en-ZA" smtClean="0"/>
              <a:pPr/>
              <a:t>‹#›</a:t>
            </a:fld>
            <a:endParaRPr lang="en-ZA" dirty="0"/>
          </a:p>
        </p:txBody>
      </p:sp>
      <p:sp>
        <p:nvSpPr>
          <p:cNvPr id="28" name="Date Placeholder 3">
            <a:extLst>
              <a:ext uri="{FF2B5EF4-FFF2-40B4-BE49-F238E27FC236}">
                <a16:creationId xmlns:a16="http://schemas.microsoft.com/office/drawing/2014/main" id="{99B42EE4-8774-49D2-8B69-8D680E8012D6}"/>
              </a:ext>
            </a:extLst>
          </p:cNvPr>
          <p:cNvSpPr>
            <a:spLocks noGrp="1"/>
          </p:cNvSpPr>
          <p:nvPr>
            <p:ph type="dt" sz="half" idx="2"/>
          </p:nvPr>
        </p:nvSpPr>
        <p:spPr>
          <a:xfrm>
            <a:off x="838200" y="6497865"/>
            <a:ext cx="2743200" cy="365125"/>
          </a:xfrm>
          <a:prstGeom prst="rect">
            <a:avLst/>
          </a:prstGeom>
        </p:spPr>
        <p:txBody>
          <a:bodyPr vert="horz" lIns="91440" tIns="45720" rIns="91440" bIns="45720" rtlCol="0" anchor="ctr"/>
          <a:lstStyle>
            <a:lvl1pPr algn="l">
              <a:defRPr sz="900">
                <a:solidFill>
                  <a:schemeClr val="accent1"/>
                </a:solidFill>
              </a:defRPr>
            </a:lvl1pPr>
          </a:lstStyle>
          <a:p>
            <a:r>
              <a:rPr lang="en-US"/>
              <a:t>dsadas</a:t>
            </a:r>
            <a:endParaRPr lang="en-US" dirty="0"/>
          </a:p>
        </p:txBody>
      </p:sp>
    </p:spTree>
    <p:extLst>
      <p:ext uri="{BB962C8B-B14F-4D97-AF65-F5344CB8AC3E}">
        <p14:creationId xmlns:p14="http://schemas.microsoft.com/office/powerpoint/2010/main" val="392549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pic>
        <p:nvPicPr>
          <p:cNvPr id="10" name="Picture 9" descr="A group of people riding horses&#10;&#10;Description automatically generated with medium confidence">
            <a:extLst>
              <a:ext uri="{FF2B5EF4-FFF2-40B4-BE49-F238E27FC236}">
                <a16:creationId xmlns:a16="http://schemas.microsoft.com/office/drawing/2014/main" id="{EEDAD97A-3707-4927-B006-8E1F9FA7A1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03286" y="0"/>
            <a:ext cx="6588714"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62050" y="523875"/>
            <a:ext cx="3975802" cy="1514476"/>
          </a:xfrm>
        </p:spPr>
        <p:txBody>
          <a:bodyPr lIns="0" rIns="0" anchor="b"/>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62050" y="4662486"/>
            <a:ext cx="3975804" cy="1514476"/>
          </a:xfrm>
        </p:spPr>
        <p:txBody>
          <a:bodyPr lIns="0" rIns="0">
            <a:normAutofit/>
          </a:bodyPr>
          <a:lstStyle>
            <a:lvl1pPr marL="0" indent="0">
              <a:lnSpc>
                <a:spcPts val="1700"/>
              </a:lnSpc>
              <a:buNone/>
              <a:defRPr sz="12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lvl1pPr>
              <a:defRPr>
                <a:solidFill>
                  <a:schemeClr val="accent1"/>
                </a:solidFill>
              </a:defRPr>
            </a:lvl1pPr>
          </a:lstStyle>
          <a:p>
            <a:r>
              <a:rPr lang="en-US"/>
              <a:t>dsadas</a:t>
            </a:r>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lvl1pPr>
              <a:defRPr>
                <a:solidFill>
                  <a:schemeClr val="accent1"/>
                </a:solidFill>
              </a:defRPr>
            </a:lvl1pPr>
          </a:lstStyle>
          <a:p>
            <a:fld id="{B5CEABB6-07DC-46E8-9B57-56EC44A396E5}" type="slidenum">
              <a:rPr lang="en-US" smtClean="0"/>
              <a:pPr/>
              <a:t>‹#›</a:t>
            </a:fld>
            <a:endParaRPr lang="en-US" dirty="0"/>
          </a:p>
        </p:txBody>
      </p:sp>
      <p:sp>
        <p:nvSpPr>
          <p:cNvPr id="12" name="Picture Placeholder 11">
            <a:extLst>
              <a:ext uri="{FF2B5EF4-FFF2-40B4-BE49-F238E27FC236}">
                <a16:creationId xmlns:a16="http://schemas.microsoft.com/office/drawing/2014/main" id="{E3A83D3B-4878-44A9-ADD4-00764E5E82E9}"/>
              </a:ext>
            </a:extLst>
          </p:cNvPr>
          <p:cNvSpPr>
            <a:spLocks noGrp="1"/>
          </p:cNvSpPr>
          <p:nvPr>
            <p:ph type="pic" sz="quarter" idx="13"/>
          </p:nvPr>
        </p:nvSpPr>
        <p:spPr>
          <a:xfrm>
            <a:off x="6068718" y="523875"/>
            <a:ext cx="5657850" cy="5810250"/>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FFB9B857-A210-44D8-8C91-781E2B69B771}"/>
              </a:ext>
            </a:extLst>
          </p:cNvPr>
          <p:cNvCxnSpPr/>
          <p:nvPr userDrawn="1"/>
        </p:nvCxnSpPr>
        <p:spPr>
          <a:xfrm>
            <a:off x="1162050" y="2333625"/>
            <a:ext cx="0" cy="20002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4BED8496-5E7C-4C78-B8EF-9319D4BF8E1B}"/>
              </a:ext>
            </a:extLst>
          </p:cNvPr>
          <p:cNvSpPr>
            <a:spLocks noGrp="1"/>
          </p:cNvSpPr>
          <p:nvPr>
            <p:ph type="body" sz="quarter" idx="14"/>
          </p:nvPr>
        </p:nvSpPr>
        <p:spPr>
          <a:xfrm>
            <a:off x="640080" y="768096"/>
            <a:ext cx="1856232" cy="1856232"/>
          </a:xfrm>
          <a:noFill/>
        </p:spPr>
        <p:txBody>
          <a:bodyPr spcFirstLastPara="1" wrap="square" lIns="91440" tIns="45720" rIns="91440" bIns="45720" numCol="1">
            <a:prstTxWarp prst="textCircle">
              <a:avLst/>
            </a:prstTxWarp>
            <a:spAutoFit/>
          </a:bodyPr>
          <a:lstStyle>
            <a:lvl1pPr>
              <a:defRPr lang="en-US" sz="2000" b="0" cap="all" spc="0" baseline="0" dirty="0">
                <a:ln w="0"/>
                <a:solidFill>
                  <a:schemeClr val="accent1">
                    <a:lumMod val="75000"/>
                  </a:schemeClr>
                </a:solidFill>
              </a:defRPr>
            </a:lvl1pPr>
          </a:lstStyle>
          <a:p>
            <a:pPr marL="0" lvl="0" algn="ctr"/>
            <a:r>
              <a:rPr lang="en-US"/>
              <a:t>Click to edit Master text styles</a:t>
            </a:r>
          </a:p>
        </p:txBody>
      </p:sp>
    </p:spTree>
    <p:extLst>
      <p:ext uri="{BB962C8B-B14F-4D97-AF65-F5344CB8AC3E}">
        <p14:creationId xmlns:p14="http://schemas.microsoft.com/office/powerpoint/2010/main" val="1164587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62050" y="4662486"/>
            <a:ext cx="3975804" cy="1514476"/>
          </a:xfrm>
        </p:spPr>
        <p:txBody>
          <a:bodyPr lIns="0" rIns="0">
            <a:normAutofit/>
          </a:bodyPr>
          <a:lstStyle>
            <a:lvl1pPr marL="0" indent="0">
              <a:lnSpc>
                <a:spcPts val="1700"/>
              </a:lnSpc>
              <a:buNone/>
              <a:defRPr sz="1200">
                <a:solidFill>
                  <a:schemeClr val="accent3"/>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838200" y="6356350"/>
            <a:ext cx="925285" cy="365125"/>
          </a:xfrm>
        </p:spPr>
        <p:txBody>
          <a:bodyPr/>
          <a:lstStyle>
            <a:lvl1pPr>
              <a:defRPr>
                <a:solidFill>
                  <a:schemeClr val="accent3">
                    <a:lumMod val="60000"/>
                    <a:lumOff val="40000"/>
                  </a:schemeClr>
                </a:solidFill>
              </a:defRPr>
            </a:lvl1pPr>
          </a:lstStyle>
          <a:p>
            <a:r>
              <a:rPr lang="en-US"/>
              <a:t>dsadas</a:t>
            </a:r>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2764971" y="6356350"/>
            <a:ext cx="2372881" cy="365125"/>
          </a:xfrm>
        </p:spPr>
        <p:txBody>
          <a:bodyPr/>
          <a:lstStyle>
            <a:lvl1pPr algn="r">
              <a:defRPr>
                <a:solidFill>
                  <a:schemeClr val="accent3">
                    <a:lumMod val="60000"/>
                    <a:lumOff val="40000"/>
                  </a:schemeClr>
                </a:solidFill>
              </a:defRPr>
            </a:lvl1pPr>
          </a:lstStyle>
          <a:p>
            <a:endParaRPr lang="en-US" dirty="0"/>
          </a:p>
        </p:txBody>
      </p:sp>
      <p:sp>
        <p:nvSpPr>
          <p:cNvPr id="12" name="Picture Placeholder 11">
            <a:extLst>
              <a:ext uri="{FF2B5EF4-FFF2-40B4-BE49-F238E27FC236}">
                <a16:creationId xmlns:a16="http://schemas.microsoft.com/office/drawing/2014/main" id="{E3A83D3B-4878-44A9-ADD4-00764E5E82E9}"/>
              </a:ext>
            </a:extLst>
          </p:cNvPr>
          <p:cNvSpPr>
            <a:spLocks noGrp="1"/>
          </p:cNvSpPr>
          <p:nvPr>
            <p:ph type="pic" sz="quarter" idx="13"/>
          </p:nvPr>
        </p:nvSpPr>
        <p:spPr>
          <a:xfrm>
            <a:off x="6644640" y="0"/>
            <a:ext cx="5547360" cy="6858000"/>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FFB9B857-A210-44D8-8C91-781E2B69B771}"/>
              </a:ext>
            </a:extLst>
          </p:cNvPr>
          <p:cNvCxnSpPr/>
          <p:nvPr userDrawn="1"/>
        </p:nvCxnSpPr>
        <p:spPr>
          <a:xfrm>
            <a:off x="1162050" y="2333625"/>
            <a:ext cx="0" cy="200025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ree, nature, spring&#10;&#10;Description automatically generated">
            <a:extLst>
              <a:ext uri="{FF2B5EF4-FFF2-40B4-BE49-F238E27FC236}">
                <a16:creationId xmlns:a16="http://schemas.microsoft.com/office/drawing/2014/main" id="{4A63342F-743C-459F-B121-7E344300D8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3078480" y="3291840"/>
            <a:ext cx="6858000" cy="274320"/>
          </a:xfrm>
          <a:prstGeom prst="rect">
            <a:avLst/>
          </a:prstGeom>
        </p:spPr>
      </p:pic>
      <p:sp>
        <p:nvSpPr>
          <p:cNvPr id="10" name="Text Placeholder 4">
            <a:extLst>
              <a:ext uri="{FF2B5EF4-FFF2-40B4-BE49-F238E27FC236}">
                <a16:creationId xmlns:a16="http://schemas.microsoft.com/office/drawing/2014/main" id="{5E13AA0B-9749-4C5F-A7F8-7C789F442937}"/>
              </a:ext>
            </a:extLst>
          </p:cNvPr>
          <p:cNvSpPr>
            <a:spLocks noGrp="1"/>
          </p:cNvSpPr>
          <p:nvPr>
            <p:ph type="body" sz="quarter" idx="14"/>
          </p:nvPr>
        </p:nvSpPr>
        <p:spPr>
          <a:xfrm>
            <a:off x="640080" y="768096"/>
            <a:ext cx="1856232" cy="1856232"/>
          </a:xfrm>
          <a:noFill/>
        </p:spPr>
        <p:txBody>
          <a:bodyPr spcFirstLastPara="1" wrap="square" lIns="91440" tIns="45720" rIns="91440" bIns="45720" numCol="1">
            <a:prstTxWarp prst="textCircle">
              <a:avLst/>
            </a:prstTxWarp>
            <a:spAutoFit/>
          </a:bodyPr>
          <a:lstStyle>
            <a:lvl1pPr>
              <a:defRPr lang="en-US" sz="2000" b="0" cap="all" spc="0" baseline="0" dirty="0">
                <a:ln w="0"/>
                <a:solidFill>
                  <a:schemeClr val="accent1">
                    <a:lumMod val="75000"/>
                  </a:schemeClr>
                </a:solidFill>
              </a:defRPr>
            </a:lvl1pPr>
          </a:lstStyle>
          <a:p>
            <a:pPr marL="0" lvl="0" algn="ctr"/>
            <a:r>
              <a:rPr lang="en-US"/>
              <a:t>Click to edit Master text styles</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lvl1pPr>
              <a:defRPr>
                <a:solidFill>
                  <a:schemeClr val="accent1"/>
                </a:solidFill>
              </a:defRPr>
            </a:lvl1pPr>
          </a:lstStyle>
          <a:p>
            <a:fld id="{B5CEABB6-07DC-46E8-9B57-56EC44A396E5}" type="slidenum">
              <a:rPr lang="en-US" smtClean="0"/>
              <a:pPr/>
              <a:t>‹#›</a:t>
            </a:fld>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62050" y="523875"/>
            <a:ext cx="3975802" cy="1514476"/>
          </a:xfrm>
        </p:spPr>
        <p:txBody>
          <a:bodyPr lIns="0" rIns="0" anchor="b"/>
          <a:lstStyle>
            <a:lvl1pPr>
              <a:defRPr>
                <a:solidFill>
                  <a:schemeClr val="accent3"/>
                </a:solidFill>
              </a:defRPr>
            </a:lvl1pPr>
          </a:lstStyle>
          <a:p>
            <a:r>
              <a:rPr lang="en-US"/>
              <a:t>Click to edit Master title style</a:t>
            </a:r>
          </a:p>
        </p:txBody>
      </p:sp>
    </p:spTree>
    <p:extLst>
      <p:ext uri="{BB962C8B-B14F-4D97-AF65-F5344CB8AC3E}">
        <p14:creationId xmlns:p14="http://schemas.microsoft.com/office/powerpoint/2010/main" val="1254362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pic>
        <p:nvPicPr>
          <p:cNvPr id="6" name="Picture 5" descr="A picture containing tree, nature, spring&#10;&#10;Description automatically generated">
            <a:extLst>
              <a:ext uri="{FF2B5EF4-FFF2-40B4-BE49-F238E27FC236}">
                <a16:creationId xmlns:a16="http://schemas.microsoft.com/office/drawing/2014/main" id="{518D6250-5EE6-4875-8BAD-D7140B01B2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4392931" y="-941071"/>
            <a:ext cx="6858000" cy="8740141"/>
          </a:xfrm>
          <a:prstGeom prst="rect">
            <a:avLst/>
          </a:prstGeom>
        </p:spPr>
      </p:pic>
      <p:sp>
        <p:nvSpPr>
          <p:cNvPr id="10" name="Picture Placeholder 9">
            <a:extLst>
              <a:ext uri="{FF2B5EF4-FFF2-40B4-BE49-F238E27FC236}">
                <a16:creationId xmlns:a16="http://schemas.microsoft.com/office/drawing/2014/main" id="{0D510E1D-A8A6-4E4B-8055-B484B4853348}"/>
              </a:ext>
            </a:extLst>
          </p:cNvPr>
          <p:cNvSpPr>
            <a:spLocks noGrp="1"/>
          </p:cNvSpPr>
          <p:nvPr>
            <p:ph type="pic" sz="quarter" idx="13"/>
          </p:nvPr>
        </p:nvSpPr>
        <p:spPr>
          <a:xfrm>
            <a:off x="3931921" y="536574"/>
            <a:ext cx="7780020" cy="578485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495300" y="1122363"/>
            <a:ext cx="4446270" cy="1874837"/>
          </a:xfrm>
        </p:spPr>
        <p:txBody>
          <a:bodyPr anchor="t">
            <a:noAutofit/>
          </a:bodyPr>
          <a:lstStyle>
            <a:lvl1pPr algn="l">
              <a:defRPr sz="6600">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1145858" y="3779212"/>
            <a:ext cx="1708784" cy="1156332"/>
          </a:xfrm>
        </p:spPr>
        <p:txBody>
          <a:bodyPr/>
          <a:lstStyle>
            <a:lvl1pPr marL="0" indent="0" algn="l">
              <a:buNone/>
              <a:defRPr sz="24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a:extLst>
              <a:ext uri="{FF2B5EF4-FFF2-40B4-BE49-F238E27FC236}">
                <a16:creationId xmlns:a16="http://schemas.microsoft.com/office/drawing/2014/main" id="{E6BAFCD4-E08A-4CBF-B3C6-F99D6523EB03}"/>
              </a:ext>
            </a:extLst>
          </p:cNvPr>
          <p:cNvCxnSpPr>
            <a:cxnSpLocks/>
          </p:cNvCxnSpPr>
          <p:nvPr userDrawn="1"/>
        </p:nvCxnSpPr>
        <p:spPr>
          <a:xfrm flipH="1">
            <a:off x="1145859" y="4757108"/>
            <a:ext cx="23060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ACDE2589-A5DF-4CFB-80DA-F3EB6E9A25A6}"/>
              </a:ext>
            </a:extLst>
          </p:cNvPr>
          <p:cNvSpPr>
            <a:spLocks noGrp="1"/>
          </p:cNvSpPr>
          <p:nvPr>
            <p:ph type="body" sz="quarter" idx="34" hasCustomPrompt="1"/>
          </p:nvPr>
        </p:nvSpPr>
        <p:spPr>
          <a:xfrm>
            <a:off x="1145858" y="5579334"/>
            <a:ext cx="1708784" cy="1116118"/>
          </a:xfrm>
        </p:spPr>
        <p:txBody>
          <a:bodyPr>
            <a:normAutofit/>
          </a:bodyPr>
          <a:lstStyle>
            <a:lvl1pPr marL="0" indent="0" algn="l">
              <a:lnSpc>
                <a:spcPts val="1700"/>
              </a:lnSpc>
              <a:buNone/>
              <a:defRPr sz="1200">
                <a:solidFill>
                  <a:schemeClr val="accent3"/>
                </a:solidFill>
              </a:defRPr>
            </a:lvl1pPr>
          </a:lstStyle>
          <a:p>
            <a:pPr lvl="0"/>
            <a:r>
              <a:rPr lang="en-US"/>
              <a:t>Bullet Description</a:t>
            </a:r>
            <a:endParaRPr lang="en-ZA"/>
          </a:p>
        </p:txBody>
      </p:sp>
      <p:sp>
        <p:nvSpPr>
          <p:cNvPr id="11" name="Text Placeholder 4">
            <a:extLst>
              <a:ext uri="{FF2B5EF4-FFF2-40B4-BE49-F238E27FC236}">
                <a16:creationId xmlns:a16="http://schemas.microsoft.com/office/drawing/2014/main" id="{5CE3F9E1-78CA-4716-9303-F5DE95A9077D}"/>
              </a:ext>
            </a:extLst>
          </p:cNvPr>
          <p:cNvSpPr>
            <a:spLocks noGrp="1"/>
          </p:cNvSpPr>
          <p:nvPr>
            <p:ph type="body" sz="quarter" idx="14"/>
          </p:nvPr>
        </p:nvSpPr>
        <p:spPr>
          <a:xfrm>
            <a:off x="722376" y="3264408"/>
            <a:ext cx="1993392" cy="1993392"/>
          </a:xfrm>
          <a:noFill/>
        </p:spPr>
        <p:txBody>
          <a:bodyPr spcFirstLastPara="1" wrap="square" lIns="91440" tIns="45720" rIns="91440" bIns="45720" numCol="1">
            <a:prstTxWarp prst="textCircle">
              <a:avLst/>
            </a:prstTxWarp>
            <a:spAutoFit/>
          </a:bodyPr>
          <a:lstStyle>
            <a:lvl1pPr>
              <a:defRPr lang="en-US" sz="2000" b="0" cap="all" spc="0" baseline="0" dirty="0">
                <a:ln w="0"/>
                <a:solidFill>
                  <a:schemeClr val="accent1">
                    <a:lumMod val="75000"/>
                  </a:schemeClr>
                </a:solidFill>
              </a:defRPr>
            </a:lvl1pPr>
          </a:lstStyle>
          <a:p>
            <a:pPr marL="0" lvl="0" algn="ctr"/>
            <a:r>
              <a:rPr lang="en-US"/>
              <a:t>Click to edit Master text styles</a:t>
            </a:r>
          </a:p>
        </p:txBody>
      </p:sp>
    </p:spTree>
    <p:extLst>
      <p:ext uri="{BB962C8B-B14F-4D97-AF65-F5344CB8AC3E}">
        <p14:creationId xmlns:p14="http://schemas.microsoft.com/office/powerpoint/2010/main" val="113835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pic>
        <p:nvPicPr>
          <p:cNvPr id="10" name="Picture 9" descr="A picture containing tree, nature, spring&#10;&#10;Description automatically generated">
            <a:extLst>
              <a:ext uri="{FF2B5EF4-FFF2-40B4-BE49-F238E27FC236}">
                <a16:creationId xmlns:a16="http://schemas.microsoft.com/office/drawing/2014/main" id="{560C5C7D-BBDC-415E-88A8-4BB8367C61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381000" y="381000"/>
            <a:ext cx="6858000" cy="6096000"/>
          </a:xfrm>
          <a:prstGeom prst="rect">
            <a:avLst/>
          </a:prstGeom>
        </p:spPr>
      </p:pic>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24244" y="473869"/>
            <a:ext cx="4603750" cy="1226572"/>
          </a:xfrm>
        </p:spPr>
        <p:txBody>
          <a:bodyPr lIns="0" anchor="b">
            <a:normAutofit/>
          </a:bodyPr>
          <a:lstStyle>
            <a:lvl1pPr>
              <a:defRPr sz="4400">
                <a:solidFill>
                  <a:schemeClr val="accent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7035800" y="2160591"/>
            <a:ext cx="4298950"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solidFill>
              </a:defRPr>
            </a:lvl1pPr>
          </a:lstStyle>
          <a:p>
            <a:r>
              <a:rPr lang="en-US"/>
              <a:t>dsadas</a:t>
            </a:r>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a:xfrm>
            <a:off x="7035799" y="6356350"/>
            <a:ext cx="2772229" cy="365125"/>
          </a:xfrm>
        </p:spPr>
        <p:txBody>
          <a:bodyPr/>
          <a:lstStyle>
            <a:lvl1pPr algn="l">
              <a:defRPr>
                <a:solidFill>
                  <a:schemeClr val="accent3">
                    <a:lumMod val="60000"/>
                    <a:lumOff val="40000"/>
                  </a:schemeClr>
                </a:solidFill>
              </a:defRPr>
            </a:lvl1pPr>
          </a:lstStyle>
          <a:p>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a:xfrm>
            <a:off x="10036628" y="6356350"/>
            <a:ext cx="1317171" cy="365125"/>
          </a:xfrm>
        </p:spPr>
        <p:txBody>
          <a:bodyPr/>
          <a:lstStyle>
            <a:lvl1pPr>
              <a:defRPr>
                <a:solidFill>
                  <a:schemeClr val="accent3">
                    <a:lumMod val="60000"/>
                    <a:lumOff val="40000"/>
                  </a:schemeClr>
                </a:solidFill>
              </a:defRPr>
            </a:lvl1pPr>
          </a:lstStyle>
          <a:p>
            <a:fld id="{B5CEABB6-07DC-46E8-9B57-56EC44A396E5}" type="slidenum">
              <a:rPr lang="en-US" smtClean="0"/>
              <a:pPr/>
              <a:t>‹#›</a:t>
            </a:fld>
            <a:endParaRPr lang="en-US" dirty="0"/>
          </a:p>
        </p:txBody>
      </p:sp>
      <p:sp>
        <p:nvSpPr>
          <p:cNvPr id="12" name="Picture Placeholder 11">
            <a:extLst>
              <a:ext uri="{FF2B5EF4-FFF2-40B4-BE49-F238E27FC236}">
                <a16:creationId xmlns:a16="http://schemas.microsoft.com/office/drawing/2014/main" id="{8C140FD9-A97C-40A2-A8B8-84D503A3C4BD}"/>
              </a:ext>
            </a:extLst>
          </p:cNvPr>
          <p:cNvSpPr>
            <a:spLocks noGrp="1"/>
          </p:cNvSpPr>
          <p:nvPr>
            <p:ph type="pic" sz="quarter" idx="13"/>
          </p:nvPr>
        </p:nvSpPr>
        <p:spPr>
          <a:xfrm>
            <a:off x="566736" y="525463"/>
            <a:ext cx="4962526" cy="5807075"/>
          </a:xfrm>
        </p:spPr>
        <p:txBody>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7A83CD18-0EF9-4AC6-87C8-0A5C8F9F2CA9}"/>
              </a:ext>
            </a:extLst>
          </p:cNvPr>
          <p:cNvCxnSpPr>
            <a:cxnSpLocks/>
          </p:cNvCxnSpPr>
          <p:nvPr userDrawn="1"/>
        </p:nvCxnSpPr>
        <p:spPr>
          <a:xfrm>
            <a:off x="6743700" y="1859273"/>
            <a:ext cx="0" cy="436055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EB506012-914F-463E-9582-CE719EAD470E}"/>
              </a:ext>
            </a:extLst>
          </p:cNvPr>
          <p:cNvSpPr>
            <a:spLocks noGrp="1"/>
          </p:cNvSpPr>
          <p:nvPr>
            <p:ph type="body" idx="15"/>
          </p:nvPr>
        </p:nvSpPr>
        <p:spPr>
          <a:xfrm>
            <a:off x="7035800" y="1859273"/>
            <a:ext cx="4298950" cy="334668"/>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ext Placeholder 2">
            <a:extLst>
              <a:ext uri="{FF2B5EF4-FFF2-40B4-BE49-F238E27FC236}">
                <a16:creationId xmlns:a16="http://schemas.microsoft.com/office/drawing/2014/main" id="{3B07FC46-2A60-4E96-A309-C03E813082E8}"/>
              </a:ext>
            </a:extLst>
          </p:cNvPr>
          <p:cNvSpPr>
            <a:spLocks noGrp="1"/>
          </p:cNvSpPr>
          <p:nvPr>
            <p:ph type="body" idx="16"/>
          </p:nvPr>
        </p:nvSpPr>
        <p:spPr>
          <a:xfrm>
            <a:off x="7035800" y="3271768"/>
            <a:ext cx="4298950"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1" name="Text Placeholder 2">
            <a:extLst>
              <a:ext uri="{FF2B5EF4-FFF2-40B4-BE49-F238E27FC236}">
                <a16:creationId xmlns:a16="http://schemas.microsoft.com/office/drawing/2014/main" id="{70CB8BDA-C60A-4110-9D29-E59BA67AAD0C}"/>
              </a:ext>
            </a:extLst>
          </p:cNvPr>
          <p:cNvSpPr>
            <a:spLocks noGrp="1"/>
          </p:cNvSpPr>
          <p:nvPr>
            <p:ph type="body" idx="17"/>
          </p:nvPr>
        </p:nvSpPr>
        <p:spPr>
          <a:xfrm>
            <a:off x="7035800" y="2970450"/>
            <a:ext cx="4298950" cy="334668"/>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Placeholder 2">
            <a:extLst>
              <a:ext uri="{FF2B5EF4-FFF2-40B4-BE49-F238E27FC236}">
                <a16:creationId xmlns:a16="http://schemas.microsoft.com/office/drawing/2014/main" id="{7DB6CAB0-C8FA-4599-AB8C-A2AEED800C6B}"/>
              </a:ext>
            </a:extLst>
          </p:cNvPr>
          <p:cNvSpPr>
            <a:spLocks noGrp="1"/>
          </p:cNvSpPr>
          <p:nvPr>
            <p:ph type="body" idx="18"/>
          </p:nvPr>
        </p:nvSpPr>
        <p:spPr>
          <a:xfrm>
            <a:off x="7035800" y="4382945"/>
            <a:ext cx="4298950"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3" name="Text Placeholder 2">
            <a:extLst>
              <a:ext uri="{FF2B5EF4-FFF2-40B4-BE49-F238E27FC236}">
                <a16:creationId xmlns:a16="http://schemas.microsoft.com/office/drawing/2014/main" id="{7659D317-0B72-4047-84EB-EF154C96B979}"/>
              </a:ext>
            </a:extLst>
          </p:cNvPr>
          <p:cNvSpPr>
            <a:spLocks noGrp="1"/>
          </p:cNvSpPr>
          <p:nvPr>
            <p:ph type="body" idx="19"/>
          </p:nvPr>
        </p:nvSpPr>
        <p:spPr>
          <a:xfrm>
            <a:off x="7035800" y="4081627"/>
            <a:ext cx="4298950" cy="334668"/>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4" name="Text Placeholder 2">
            <a:extLst>
              <a:ext uri="{FF2B5EF4-FFF2-40B4-BE49-F238E27FC236}">
                <a16:creationId xmlns:a16="http://schemas.microsoft.com/office/drawing/2014/main" id="{802DCFFD-63E0-4E21-908F-7B3242F6AAB4}"/>
              </a:ext>
            </a:extLst>
          </p:cNvPr>
          <p:cNvSpPr>
            <a:spLocks noGrp="1"/>
          </p:cNvSpPr>
          <p:nvPr>
            <p:ph type="body" idx="20"/>
          </p:nvPr>
        </p:nvSpPr>
        <p:spPr>
          <a:xfrm>
            <a:off x="7035800" y="5494123"/>
            <a:ext cx="4298950" cy="725702"/>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5" name="Text Placeholder 2">
            <a:extLst>
              <a:ext uri="{FF2B5EF4-FFF2-40B4-BE49-F238E27FC236}">
                <a16:creationId xmlns:a16="http://schemas.microsoft.com/office/drawing/2014/main" id="{3A7E7A4C-470C-4831-907E-3338C5B817FD}"/>
              </a:ext>
            </a:extLst>
          </p:cNvPr>
          <p:cNvSpPr>
            <a:spLocks noGrp="1"/>
          </p:cNvSpPr>
          <p:nvPr>
            <p:ph type="body" idx="21"/>
          </p:nvPr>
        </p:nvSpPr>
        <p:spPr>
          <a:xfrm>
            <a:off x="7035800" y="5192805"/>
            <a:ext cx="4298950" cy="334668"/>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165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accent3"/>
                </a:solidFill>
              </a:defRPr>
            </a:lvl1pPr>
          </a:lstStyle>
          <a:p>
            <a:r>
              <a:rPr lang="en-US"/>
              <a:t>Click to edit Master title style</a:t>
            </a:r>
            <a:endParaRPr lang="en-ZA"/>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accent3">
                    <a:lumMod val="60000"/>
                    <a:lumOff val="40000"/>
                  </a:schemeClr>
                </a:solidFill>
              </a:defRPr>
            </a:lvl1pPr>
          </a:lstStyle>
          <a:p>
            <a:endParaRPr lang="en-ZA" dirty="0"/>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accent3">
                    <a:lumMod val="60000"/>
                    <a:lumOff val="40000"/>
                  </a:schemeClr>
                </a:solidFill>
              </a:defRPr>
            </a:lvl1pPr>
          </a:lstStyle>
          <a:p>
            <a:fld id="{19B51A1E-902D-48AF-9020-955120F399B6}" type="slidenum">
              <a:rPr lang="en-ZA" smtClean="0"/>
              <a:pPr/>
              <a:t>‹#›</a:t>
            </a:fld>
            <a:endParaRPr lang="en-ZA" dirty="0"/>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981075"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1</a:t>
            </a:r>
            <a:endParaRPr lang="en-ZA"/>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981075" y="4644390"/>
            <a:ext cx="1980000" cy="1490080"/>
          </a:xfrm>
        </p:spPr>
        <p:txBody>
          <a:bodyPr>
            <a:normAutofit/>
          </a:bodyPr>
          <a:lstStyle>
            <a:lvl1pPr marL="0" indent="0" algn="ctr">
              <a:lnSpc>
                <a:spcPts val="1700"/>
              </a:lnSpc>
              <a:buNone/>
              <a:defRPr sz="1200">
                <a:solidFill>
                  <a:schemeClr val="accent3"/>
                </a:solidFill>
              </a:defRPr>
            </a:lvl1pPr>
          </a:lstStyle>
          <a:p>
            <a:pPr lvl="0"/>
            <a:r>
              <a:rPr lang="en-US" dirty="0"/>
              <a:t>Bullet Description</a:t>
            </a:r>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3731025"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2</a:t>
            </a:r>
            <a:endParaRPr lang="en-ZA"/>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3731025" y="4644390"/>
            <a:ext cx="1980000" cy="1490080"/>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480975"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3</a:t>
            </a:r>
            <a:endParaRPr lang="en-ZA"/>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6480975" y="4644390"/>
            <a:ext cx="1980000" cy="1490080"/>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16" name="Content Placeholder 15">
            <a:extLst>
              <a:ext uri="{FF2B5EF4-FFF2-40B4-BE49-F238E27FC236}">
                <a16:creationId xmlns:a16="http://schemas.microsoft.com/office/drawing/2014/main" id="{FF934EF9-BF0B-4A73-8F03-1BA80EE0608B}"/>
              </a:ext>
            </a:extLst>
          </p:cNvPr>
          <p:cNvSpPr>
            <a:spLocks noGrp="1"/>
          </p:cNvSpPr>
          <p:nvPr>
            <p:ph sz="quarter" idx="46"/>
          </p:nvPr>
        </p:nvSpPr>
        <p:spPr>
          <a:xfrm>
            <a:off x="1227175" y="2209231"/>
            <a:ext cx="1487800" cy="1487801"/>
          </a:xfrm>
        </p:spPr>
        <p:txBody>
          <a:bodyPr/>
          <a:lstStyle>
            <a:lvl1pPr marL="0" indent="0">
              <a:buNone/>
              <a:defRPr>
                <a:solidFill>
                  <a:schemeClr val="accent3"/>
                </a:solidFill>
              </a:defRPr>
            </a:lvl1pPr>
          </a:lstStyle>
          <a:p>
            <a:pPr lvl="0"/>
            <a:r>
              <a:rPr lang="en-US"/>
              <a:t>Click to edit Master text styles</a:t>
            </a:r>
          </a:p>
        </p:txBody>
      </p:sp>
      <p:sp>
        <p:nvSpPr>
          <p:cNvPr id="21" name="Text Placeholder 8">
            <a:extLst>
              <a:ext uri="{FF2B5EF4-FFF2-40B4-BE49-F238E27FC236}">
                <a16:creationId xmlns:a16="http://schemas.microsoft.com/office/drawing/2014/main" id="{4182E807-0C2E-4BC5-BF7E-526F4625C965}"/>
              </a:ext>
            </a:extLst>
          </p:cNvPr>
          <p:cNvSpPr>
            <a:spLocks noGrp="1"/>
          </p:cNvSpPr>
          <p:nvPr>
            <p:ph type="body" sz="quarter" idx="47" hasCustomPrompt="1"/>
          </p:nvPr>
        </p:nvSpPr>
        <p:spPr>
          <a:xfrm>
            <a:off x="9184088"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4</a:t>
            </a:r>
            <a:endParaRPr lang="en-ZA"/>
          </a:p>
        </p:txBody>
      </p:sp>
      <p:sp>
        <p:nvSpPr>
          <p:cNvPr id="22" name="Text Placeholder 10">
            <a:extLst>
              <a:ext uri="{FF2B5EF4-FFF2-40B4-BE49-F238E27FC236}">
                <a16:creationId xmlns:a16="http://schemas.microsoft.com/office/drawing/2014/main" id="{8B21E869-F893-4182-B4C9-9C6D4C1E7093}"/>
              </a:ext>
            </a:extLst>
          </p:cNvPr>
          <p:cNvSpPr>
            <a:spLocks noGrp="1"/>
          </p:cNvSpPr>
          <p:nvPr>
            <p:ph type="body" sz="quarter" idx="48" hasCustomPrompt="1"/>
          </p:nvPr>
        </p:nvSpPr>
        <p:spPr>
          <a:xfrm>
            <a:off x="9184087" y="4644390"/>
            <a:ext cx="1980000" cy="1490080"/>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23" name="Content Placeholder 15">
            <a:extLst>
              <a:ext uri="{FF2B5EF4-FFF2-40B4-BE49-F238E27FC236}">
                <a16:creationId xmlns:a16="http://schemas.microsoft.com/office/drawing/2014/main" id="{B86A7EE6-1FE6-48B5-8747-AB276F95128F}"/>
              </a:ext>
            </a:extLst>
          </p:cNvPr>
          <p:cNvSpPr>
            <a:spLocks noGrp="1"/>
          </p:cNvSpPr>
          <p:nvPr>
            <p:ph sz="quarter" idx="49"/>
          </p:nvPr>
        </p:nvSpPr>
        <p:spPr>
          <a:xfrm>
            <a:off x="3977125" y="2209231"/>
            <a:ext cx="1487800" cy="1487801"/>
          </a:xfrm>
        </p:spPr>
        <p:txBody>
          <a:bodyPr/>
          <a:lstStyle>
            <a:lvl1pPr marL="0" indent="0">
              <a:buNone/>
              <a:defRPr>
                <a:solidFill>
                  <a:schemeClr val="accent3"/>
                </a:solidFill>
              </a:defRPr>
            </a:lvl1pPr>
          </a:lstStyle>
          <a:p>
            <a:pPr lvl="0"/>
            <a:r>
              <a:rPr lang="en-US"/>
              <a:t>Click to edit Master text styles</a:t>
            </a:r>
          </a:p>
        </p:txBody>
      </p:sp>
      <p:sp>
        <p:nvSpPr>
          <p:cNvPr id="24" name="Content Placeholder 15">
            <a:extLst>
              <a:ext uri="{FF2B5EF4-FFF2-40B4-BE49-F238E27FC236}">
                <a16:creationId xmlns:a16="http://schemas.microsoft.com/office/drawing/2014/main" id="{5C937C49-EB73-4979-B8CF-CACF0EA242DA}"/>
              </a:ext>
            </a:extLst>
          </p:cNvPr>
          <p:cNvSpPr>
            <a:spLocks noGrp="1"/>
          </p:cNvSpPr>
          <p:nvPr>
            <p:ph sz="quarter" idx="50"/>
          </p:nvPr>
        </p:nvSpPr>
        <p:spPr>
          <a:xfrm>
            <a:off x="6727075" y="2209231"/>
            <a:ext cx="1487800" cy="1487801"/>
          </a:xfrm>
        </p:spPr>
        <p:txBody>
          <a:bodyPr/>
          <a:lstStyle>
            <a:lvl1pPr marL="0" indent="0">
              <a:buNone/>
              <a:defRPr>
                <a:solidFill>
                  <a:schemeClr val="accent3"/>
                </a:solidFill>
              </a:defRPr>
            </a:lvl1pPr>
          </a:lstStyle>
          <a:p>
            <a:pPr lvl="0"/>
            <a:r>
              <a:rPr lang="en-US"/>
              <a:t>Click to edit Master text styles</a:t>
            </a:r>
          </a:p>
        </p:txBody>
      </p:sp>
      <p:sp>
        <p:nvSpPr>
          <p:cNvPr id="25" name="Content Placeholder 15">
            <a:extLst>
              <a:ext uri="{FF2B5EF4-FFF2-40B4-BE49-F238E27FC236}">
                <a16:creationId xmlns:a16="http://schemas.microsoft.com/office/drawing/2014/main" id="{5B5AE825-32F0-4FF5-AD58-C846CFE482B5}"/>
              </a:ext>
            </a:extLst>
          </p:cNvPr>
          <p:cNvSpPr>
            <a:spLocks noGrp="1"/>
          </p:cNvSpPr>
          <p:nvPr>
            <p:ph sz="quarter" idx="51"/>
          </p:nvPr>
        </p:nvSpPr>
        <p:spPr>
          <a:xfrm>
            <a:off x="9430188" y="2209231"/>
            <a:ext cx="1487800" cy="1487801"/>
          </a:xfrm>
        </p:spPr>
        <p:txBody>
          <a:bodyPr/>
          <a:lstStyle>
            <a:lvl1pPr marL="0" indent="0">
              <a:buNone/>
              <a:defRPr>
                <a:solidFill>
                  <a:schemeClr val="accent3"/>
                </a:solidFill>
              </a:defRPr>
            </a:lvl1pPr>
          </a:lstStyle>
          <a:p>
            <a:pPr lvl="0"/>
            <a:r>
              <a:rPr lang="en-US"/>
              <a:t>Click to edit Master text styles</a:t>
            </a:r>
          </a:p>
        </p:txBody>
      </p:sp>
      <p:cxnSp>
        <p:nvCxnSpPr>
          <p:cNvPr id="26" name="Straight Connector 25">
            <a:extLst>
              <a:ext uri="{FF2B5EF4-FFF2-40B4-BE49-F238E27FC236}">
                <a16:creationId xmlns:a16="http://schemas.microsoft.com/office/drawing/2014/main" id="{C2FC193C-7F61-40CA-B97F-DE9D338DC965}"/>
              </a:ext>
            </a:extLst>
          </p:cNvPr>
          <p:cNvCxnSpPr>
            <a:cxnSpLocks/>
          </p:cNvCxnSpPr>
          <p:nvPr userDrawn="1"/>
        </p:nvCxnSpPr>
        <p:spPr>
          <a:xfrm>
            <a:off x="1513875"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86C94F-FF53-46BA-B125-57E5D572D064}"/>
              </a:ext>
            </a:extLst>
          </p:cNvPr>
          <p:cNvCxnSpPr>
            <a:cxnSpLocks/>
          </p:cNvCxnSpPr>
          <p:nvPr userDrawn="1"/>
        </p:nvCxnSpPr>
        <p:spPr>
          <a:xfrm>
            <a:off x="4248911"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C882BF-032B-4B67-AF3E-CF79FBCC4FD4}"/>
              </a:ext>
            </a:extLst>
          </p:cNvPr>
          <p:cNvCxnSpPr>
            <a:cxnSpLocks/>
          </p:cNvCxnSpPr>
          <p:nvPr userDrawn="1"/>
        </p:nvCxnSpPr>
        <p:spPr>
          <a:xfrm>
            <a:off x="6983947"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5750C30-59A4-4345-B670-0030A6828B14}"/>
              </a:ext>
            </a:extLst>
          </p:cNvPr>
          <p:cNvCxnSpPr>
            <a:cxnSpLocks/>
          </p:cNvCxnSpPr>
          <p:nvPr userDrawn="1"/>
        </p:nvCxnSpPr>
        <p:spPr>
          <a:xfrm>
            <a:off x="9718983"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utdoor, sky, nature, dune&#10;&#10;Description automatically generated">
            <a:extLst>
              <a:ext uri="{FF2B5EF4-FFF2-40B4-BE49-F238E27FC236}">
                <a16:creationId xmlns:a16="http://schemas.microsoft.com/office/drawing/2014/main" id="{3E2CAEA6-2840-4C2D-B6E2-A17A0A9F06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04800" cy="6858000"/>
          </a:xfrm>
          <a:prstGeom prst="rect">
            <a:avLst/>
          </a:prstGeom>
        </p:spPr>
      </p:pic>
      <p:pic>
        <p:nvPicPr>
          <p:cNvPr id="36" name="Picture 35" descr="A picture containing outdoor, sky, nature, dune&#10;&#10;Description automatically generated">
            <a:extLst>
              <a:ext uri="{FF2B5EF4-FFF2-40B4-BE49-F238E27FC236}">
                <a16:creationId xmlns:a16="http://schemas.microsoft.com/office/drawing/2014/main" id="{7C270418-FBBE-4523-812C-440495951D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87200" y="0"/>
            <a:ext cx="304800" cy="6858000"/>
          </a:xfrm>
          <a:prstGeom prst="rect">
            <a:avLst/>
          </a:prstGeom>
        </p:spPr>
      </p:pic>
      <p:sp>
        <p:nvSpPr>
          <p:cNvPr id="37" name="Date Placeholder 3">
            <a:extLst>
              <a:ext uri="{FF2B5EF4-FFF2-40B4-BE49-F238E27FC236}">
                <a16:creationId xmlns:a16="http://schemas.microsoft.com/office/drawing/2014/main" id="{4F3022F7-3702-4466-9986-D2645E60F2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60000"/>
                    <a:lumOff val="40000"/>
                  </a:schemeClr>
                </a:solidFill>
              </a:defRPr>
            </a:lvl1pPr>
          </a:lstStyle>
          <a:p>
            <a:r>
              <a:rPr lang="en-US"/>
              <a:t>dsadas</a:t>
            </a:r>
            <a:endParaRPr lang="en-US" dirty="0"/>
          </a:p>
        </p:txBody>
      </p:sp>
    </p:spTree>
    <p:extLst>
      <p:ext uri="{BB962C8B-B14F-4D97-AF65-F5344CB8AC3E}">
        <p14:creationId xmlns:p14="http://schemas.microsoft.com/office/powerpoint/2010/main" val="271523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ntent">
    <p:bg>
      <p:bgPr>
        <a:solidFill>
          <a:schemeClr val="accent2"/>
        </a:solidFill>
        <a:effectLst/>
      </p:bgPr>
    </p:bg>
    <p:spTree>
      <p:nvGrpSpPr>
        <p:cNvPr id="1" name=""/>
        <p:cNvGrpSpPr/>
        <p:nvPr/>
      </p:nvGrpSpPr>
      <p:grpSpPr>
        <a:xfrm>
          <a:off x="0" y="0"/>
          <a:ext cx="0" cy="0"/>
          <a:chOff x="0" y="0"/>
          <a:chExt cx="0" cy="0"/>
        </a:xfrm>
      </p:grpSpPr>
      <p:pic>
        <p:nvPicPr>
          <p:cNvPr id="9" name="Picture 8" descr="A body of water with trees around it&#10;&#10;Description automatically generated with medium confidence">
            <a:extLst>
              <a:ext uri="{FF2B5EF4-FFF2-40B4-BE49-F238E27FC236}">
                <a16:creationId xmlns:a16="http://schemas.microsoft.com/office/drawing/2014/main" id="{4FA989F3-E380-4D92-BD33-21366C4663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1400" y="0"/>
            <a:ext cx="5029200" cy="6858000"/>
          </a:xfrm>
          <a:prstGeom prst="rect">
            <a:avLst/>
          </a:prstGeom>
        </p:spPr>
      </p:pic>
      <p:sp>
        <p:nvSpPr>
          <p:cNvPr id="11" name="Picture Placeholder 10">
            <a:extLst>
              <a:ext uri="{FF2B5EF4-FFF2-40B4-BE49-F238E27FC236}">
                <a16:creationId xmlns:a16="http://schemas.microsoft.com/office/drawing/2014/main" id="{E97333B9-F523-4307-B469-F66B0C6E9D6E}"/>
              </a:ext>
            </a:extLst>
          </p:cNvPr>
          <p:cNvSpPr>
            <a:spLocks noGrp="1"/>
          </p:cNvSpPr>
          <p:nvPr>
            <p:ph type="pic" sz="quarter" idx="13"/>
          </p:nvPr>
        </p:nvSpPr>
        <p:spPr>
          <a:xfrm>
            <a:off x="4038600" y="508000"/>
            <a:ext cx="4114800" cy="5842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838200" y="365125"/>
            <a:ext cx="10515600" cy="1325563"/>
          </a:xfrm>
        </p:spPr>
        <p:txBody>
          <a:bodyPr/>
          <a:lstStyle>
            <a:lvl1pPr algn="ctr">
              <a:defRPr>
                <a:solidFill>
                  <a:schemeClr val="accent1"/>
                </a:solidFill>
              </a:defRPr>
            </a:lvl1pPr>
          </a:lstStyle>
          <a:p>
            <a:r>
              <a:rPr lang="en-US"/>
              <a:t>Click to edit Master title style</a:t>
            </a:r>
          </a:p>
        </p:txBody>
      </p:sp>
      <p:sp>
        <p:nvSpPr>
          <p:cNvPr id="12" name="Text Placeholder 8">
            <a:extLst>
              <a:ext uri="{FF2B5EF4-FFF2-40B4-BE49-F238E27FC236}">
                <a16:creationId xmlns:a16="http://schemas.microsoft.com/office/drawing/2014/main" id="{D42CD466-114C-48B9-82B3-DC830491B351}"/>
              </a:ext>
            </a:extLst>
          </p:cNvPr>
          <p:cNvSpPr>
            <a:spLocks noGrp="1"/>
          </p:cNvSpPr>
          <p:nvPr>
            <p:ph type="body" sz="quarter" idx="33" hasCustomPrompt="1"/>
          </p:nvPr>
        </p:nvSpPr>
        <p:spPr>
          <a:xfrm>
            <a:off x="496500" y="2704606"/>
            <a:ext cx="2589600" cy="360000"/>
          </a:xfrm>
        </p:spPr>
        <p:txBody>
          <a:bodyPr/>
          <a:lstStyle>
            <a:lvl1pPr marL="0" indent="0" algn="ctr">
              <a:buFont typeface="Arial" panose="020B0604020202020204" pitchFamily="34" charset="0"/>
              <a:buNone/>
              <a:defRPr sz="1800">
                <a:solidFill>
                  <a:schemeClr val="accent1"/>
                </a:solidFill>
                <a:latin typeface="+mj-lt"/>
              </a:defRPr>
            </a:lvl1pPr>
          </a:lstStyle>
          <a:p>
            <a:pPr lvl="0"/>
            <a:r>
              <a:rPr lang="en-US"/>
              <a:t>Bullet 1</a:t>
            </a:r>
            <a:endParaRPr lang="en-ZA"/>
          </a:p>
        </p:txBody>
      </p:sp>
      <p:sp>
        <p:nvSpPr>
          <p:cNvPr id="13" name="Text Placeholder 10">
            <a:extLst>
              <a:ext uri="{FF2B5EF4-FFF2-40B4-BE49-F238E27FC236}">
                <a16:creationId xmlns:a16="http://schemas.microsoft.com/office/drawing/2014/main" id="{51758243-C023-46F4-AA0D-115263FADCFC}"/>
              </a:ext>
            </a:extLst>
          </p:cNvPr>
          <p:cNvSpPr>
            <a:spLocks noGrp="1"/>
          </p:cNvSpPr>
          <p:nvPr>
            <p:ph type="body" sz="quarter" idx="34" hasCustomPrompt="1"/>
          </p:nvPr>
        </p:nvSpPr>
        <p:spPr>
          <a:xfrm>
            <a:off x="496500" y="3128324"/>
            <a:ext cx="2589600" cy="861420"/>
          </a:xfrm>
        </p:spPr>
        <p:txBody>
          <a:bodyPr>
            <a:normAutofit/>
          </a:bodyPr>
          <a:lstStyle>
            <a:lvl1pPr marL="0" indent="0" algn="ctr">
              <a:lnSpc>
                <a:spcPts val="1700"/>
              </a:lnSpc>
              <a:buNone/>
              <a:defRPr sz="1200">
                <a:solidFill>
                  <a:schemeClr val="accent1"/>
                </a:solidFill>
              </a:defRPr>
            </a:lvl1pPr>
          </a:lstStyle>
          <a:p>
            <a:pPr lvl="0"/>
            <a:r>
              <a:rPr lang="en-US" dirty="0"/>
              <a:t>Bullet Description</a:t>
            </a:r>
            <a:endParaRPr lang="en-ZA" dirty="0"/>
          </a:p>
        </p:txBody>
      </p:sp>
      <p:sp>
        <p:nvSpPr>
          <p:cNvPr id="15" name="Text Placeholder 8">
            <a:extLst>
              <a:ext uri="{FF2B5EF4-FFF2-40B4-BE49-F238E27FC236}">
                <a16:creationId xmlns:a16="http://schemas.microsoft.com/office/drawing/2014/main" id="{6CE54372-39E4-429B-909F-1B393078547E}"/>
              </a:ext>
            </a:extLst>
          </p:cNvPr>
          <p:cNvSpPr>
            <a:spLocks noGrp="1"/>
          </p:cNvSpPr>
          <p:nvPr>
            <p:ph type="body" sz="quarter" idx="35" hasCustomPrompt="1"/>
          </p:nvPr>
        </p:nvSpPr>
        <p:spPr>
          <a:xfrm>
            <a:off x="496500" y="4530478"/>
            <a:ext cx="2589600" cy="360000"/>
          </a:xfrm>
        </p:spPr>
        <p:txBody>
          <a:bodyPr/>
          <a:lstStyle>
            <a:lvl1pPr marL="0" indent="0" algn="ctr">
              <a:buFont typeface="Arial" panose="020B0604020202020204" pitchFamily="34" charset="0"/>
              <a:buNone/>
              <a:defRPr sz="1800">
                <a:solidFill>
                  <a:schemeClr val="accent1"/>
                </a:solidFill>
                <a:latin typeface="+mj-lt"/>
              </a:defRPr>
            </a:lvl1pPr>
          </a:lstStyle>
          <a:p>
            <a:pPr lvl="0"/>
            <a:r>
              <a:rPr lang="en-US"/>
              <a:t>Bullet 3</a:t>
            </a:r>
            <a:endParaRPr lang="en-ZA"/>
          </a:p>
        </p:txBody>
      </p:sp>
      <p:sp>
        <p:nvSpPr>
          <p:cNvPr id="16" name="Text Placeholder 10">
            <a:extLst>
              <a:ext uri="{FF2B5EF4-FFF2-40B4-BE49-F238E27FC236}">
                <a16:creationId xmlns:a16="http://schemas.microsoft.com/office/drawing/2014/main" id="{180615B5-AB0C-4460-96CC-11C15E7D74F1}"/>
              </a:ext>
            </a:extLst>
          </p:cNvPr>
          <p:cNvSpPr>
            <a:spLocks noGrp="1"/>
          </p:cNvSpPr>
          <p:nvPr>
            <p:ph type="body" sz="quarter" idx="36" hasCustomPrompt="1"/>
          </p:nvPr>
        </p:nvSpPr>
        <p:spPr>
          <a:xfrm>
            <a:off x="496500" y="4954196"/>
            <a:ext cx="2589600" cy="861420"/>
          </a:xfrm>
        </p:spPr>
        <p:txBody>
          <a:bodyPr>
            <a:normAutofit/>
          </a:bodyPr>
          <a:lstStyle>
            <a:lvl1pPr marL="0" indent="0" algn="ctr">
              <a:lnSpc>
                <a:spcPts val="1700"/>
              </a:lnSpc>
              <a:buNone/>
              <a:defRPr sz="1200">
                <a:solidFill>
                  <a:schemeClr val="accent1"/>
                </a:solidFill>
              </a:defRPr>
            </a:lvl1pPr>
          </a:lstStyle>
          <a:p>
            <a:pPr lvl="0"/>
            <a:r>
              <a:rPr lang="en-US"/>
              <a:t>Bullet Description</a:t>
            </a:r>
            <a:endParaRPr lang="en-ZA"/>
          </a:p>
        </p:txBody>
      </p:sp>
      <p:sp>
        <p:nvSpPr>
          <p:cNvPr id="17" name="Text Placeholder 8">
            <a:extLst>
              <a:ext uri="{FF2B5EF4-FFF2-40B4-BE49-F238E27FC236}">
                <a16:creationId xmlns:a16="http://schemas.microsoft.com/office/drawing/2014/main" id="{09C3E351-39C7-4529-B6CD-B0EF6A4BB0DD}"/>
              </a:ext>
            </a:extLst>
          </p:cNvPr>
          <p:cNvSpPr>
            <a:spLocks noGrp="1"/>
          </p:cNvSpPr>
          <p:nvPr>
            <p:ph type="body" sz="quarter" idx="37" hasCustomPrompt="1"/>
          </p:nvPr>
        </p:nvSpPr>
        <p:spPr>
          <a:xfrm>
            <a:off x="9105900" y="2704606"/>
            <a:ext cx="2589600" cy="360000"/>
          </a:xfrm>
        </p:spPr>
        <p:txBody>
          <a:bodyPr/>
          <a:lstStyle>
            <a:lvl1pPr marL="0" indent="0" algn="ctr">
              <a:buFont typeface="Arial" panose="020B0604020202020204" pitchFamily="34" charset="0"/>
              <a:buNone/>
              <a:defRPr sz="1800">
                <a:solidFill>
                  <a:schemeClr val="accent1"/>
                </a:solidFill>
                <a:latin typeface="+mj-lt"/>
              </a:defRPr>
            </a:lvl1pPr>
          </a:lstStyle>
          <a:p>
            <a:pPr lvl="0"/>
            <a:r>
              <a:rPr lang="en-US"/>
              <a:t>Bullet 2</a:t>
            </a:r>
            <a:endParaRPr lang="en-ZA"/>
          </a:p>
        </p:txBody>
      </p:sp>
      <p:sp>
        <p:nvSpPr>
          <p:cNvPr id="18" name="Text Placeholder 10">
            <a:extLst>
              <a:ext uri="{FF2B5EF4-FFF2-40B4-BE49-F238E27FC236}">
                <a16:creationId xmlns:a16="http://schemas.microsoft.com/office/drawing/2014/main" id="{0762CB53-1EBD-4B1E-8562-33910E883348}"/>
              </a:ext>
            </a:extLst>
          </p:cNvPr>
          <p:cNvSpPr>
            <a:spLocks noGrp="1"/>
          </p:cNvSpPr>
          <p:nvPr>
            <p:ph type="body" sz="quarter" idx="38" hasCustomPrompt="1"/>
          </p:nvPr>
        </p:nvSpPr>
        <p:spPr>
          <a:xfrm>
            <a:off x="9105900" y="3128324"/>
            <a:ext cx="2589600" cy="861420"/>
          </a:xfrm>
        </p:spPr>
        <p:txBody>
          <a:bodyPr>
            <a:normAutofit/>
          </a:bodyPr>
          <a:lstStyle>
            <a:lvl1pPr marL="0" indent="0" algn="ctr">
              <a:lnSpc>
                <a:spcPts val="1700"/>
              </a:lnSpc>
              <a:buNone/>
              <a:defRPr sz="1200">
                <a:solidFill>
                  <a:schemeClr val="accent1"/>
                </a:solidFill>
              </a:defRPr>
            </a:lvl1pPr>
          </a:lstStyle>
          <a:p>
            <a:pPr lvl="0"/>
            <a:r>
              <a:rPr lang="en-US"/>
              <a:t>Bullet Description</a:t>
            </a:r>
            <a:endParaRPr lang="en-ZA"/>
          </a:p>
        </p:txBody>
      </p:sp>
      <p:sp>
        <p:nvSpPr>
          <p:cNvPr id="19" name="Text Placeholder 8">
            <a:extLst>
              <a:ext uri="{FF2B5EF4-FFF2-40B4-BE49-F238E27FC236}">
                <a16:creationId xmlns:a16="http://schemas.microsoft.com/office/drawing/2014/main" id="{7F9CB6CB-1D5E-4484-BDCC-67FDE981AA7C}"/>
              </a:ext>
            </a:extLst>
          </p:cNvPr>
          <p:cNvSpPr>
            <a:spLocks noGrp="1"/>
          </p:cNvSpPr>
          <p:nvPr>
            <p:ph type="body" sz="quarter" idx="39" hasCustomPrompt="1"/>
          </p:nvPr>
        </p:nvSpPr>
        <p:spPr>
          <a:xfrm>
            <a:off x="9105900" y="4530478"/>
            <a:ext cx="2589600" cy="360000"/>
          </a:xfrm>
        </p:spPr>
        <p:txBody>
          <a:bodyPr/>
          <a:lstStyle>
            <a:lvl1pPr marL="0" indent="0" algn="ctr">
              <a:buFont typeface="Arial" panose="020B0604020202020204" pitchFamily="34" charset="0"/>
              <a:buNone/>
              <a:defRPr sz="1800">
                <a:solidFill>
                  <a:schemeClr val="accent1"/>
                </a:solidFill>
                <a:latin typeface="+mj-lt"/>
              </a:defRPr>
            </a:lvl1pPr>
          </a:lstStyle>
          <a:p>
            <a:pPr lvl="0"/>
            <a:r>
              <a:rPr lang="en-US"/>
              <a:t>Bullet 4</a:t>
            </a:r>
            <a:endParaRPr lang="en-ZA"/>
          </a:p>
        </p:txBody>
      </p:sp>
      <p:sp>
        <p:nvSpPr>
          <p:cNvPr id="20" name="Text Placeholder 10">
            <a:extLst>
              <a:ext uri="{FF2B5EF4-FFF2-40B4-BE49-F238E27FC236}">
                <a16:creationId xmlns:a16="http://schemas.microsoft.com/office/drawing/2014/main" id="{8229F1D8-00A2-407C-974C-4F22FE98AB1C}"/>
              </a:ext>
            </a:extLst>
          </p:cNvPr>
          <p:cNvSpPr>
            <a:spLocks noGrp="1"/>
          </p:cNvSpPr>
          <p:nvPr>
            <p:ph type="body" sz="quarter" idx="40" hasCustomPrompt="1"/>
          </p:nvPr>
        </p:nvSpPr>
        <p:spPr>
          <a:xfrm>
            <a:off x="9105900" y="4954196"/>
            <a:ext cx="2589600" cy="861420"/>
          </a:xfrm>
        </p:spPr>
        <p:txBody>
          <a:bodyPr>
            <a:normAutofit/>
          </a:bodyPr>
          <a:lstStyle>
            <a:lvl1pPr marL="0" indent="0" algn="ctr">
              <a:lnSpc>
                <a:spcPts val="1700"/>
              </a:lnSpc>
              <a:buNone/>
              <a:defRPr sz="1200">
                <a:solidFill>
                  <a:schemeClr val="accent1"/>
                </a:solidFill>
              </a:defRPr>
            </a:lvl1pPr>
          </a:lstStyle>
          <a:p>
            <a:pPr lvl="0"/>
            <a:r>
              <a:rPr lang="en-US"/>
              <a:t>Bullet Description</a:t>
            </a:r>
            <a:endParaRPr lang="en-ZA"/>
          </a:p>
        </p:txBody>
      </p:sp>
      <p:sp>
        <p:nvSpPr>
          <p:cNvPr id="22" name="Date Placeholder 2">
            <a:extLst>
              <a:ext uri="{FF2B5EF4-FFF2-40B4-BE49-F238E27FC236}">
                <a16:creationId xmlns:a16="http://schemas.microsoft.com/office/drawing/2014/main" id="{7E9D7FB7-F0D3-47C2-95E6-B2D047FF2350}"/>
              </a:ext>
            </a:extLst>
          </p:cNvPr>
          <p:cNvSpPr>
            <a:spLocks noGrp="1"/>
          </p:cNvSpPr>
          <p:nvPr>
            <p:ph type="dt" sz="half" idx="10"/>
          </p:nvPr>
        </p:nvSpPr>
        <p:spPr>
          <a:xfrm>
            <a:off x="838200" y="6356350"/>
            <a:ext cx="2743200" cy="365125"/>
          </a:xfrm>
        </p:spPr>
        <p:txBody>
          <a:bodyPr/>
          <a:lstStyle>
            <a:lvl1pPr>
              <a:defRPr>
                <a:solidFill>
                  <a:schemeClr val="accent1"/>
                </a:solidFill>
              </a:defRPr>
            </a:lvl1pPr>
          </a:lstStyle>
          <a:p>
            <a:r>
              <a:rPr lang="en-US"/>
              <a:t>dsadas</a:t>
            </a:r>
            <a:endParaRPr lang="en-US" dirty="0"/>
          </a:p>
        </p:txBody>
      </p:sp>
      <p:sp>
        <p:nvSpPr>
          <p:cNvPr id="23" name="Footer Placeholder 3">
            <a:extLst>
              <a:ext uri="{FF2B5EF4-FFF2-40B4-BE49-F238E27FC236}">
                <a16:creationId xmlns:a16="http://schemas.microsoft.com/office/drawing/2014/main" id="{C73EC134-FDBF-4113-B825-23125EE8675C}"/>
              </a:ext>
            </a:extLst>
          </p:cNvPr>
          <p:cNvSpPr>
            <a:spLocks noGrp="1"/>
          </p:cNvSpPr>
          <p:nvPr>
            <p:ph type="ftr" sz="quarter" idx="11"/>
          </p:nvPr>
        </p:nvSpPr>
        <p:spPr>
          <a:xfrm>
            <a:off x="4038600" y="6356350"/>
            <a:ext cx="4114800" cy="365125"/>
          </a:xfrm>
        </p:spPr>
        <p:txBody>
          <a:bodyPr/>
          <a:lstStyle>
            <a:lvl1pPr>
              <a:defRPr>
                <a:solidFill>
                  <a:schemeClr val="accent1"/>
                </a:solidFill>
              </a:defRPr>
            </a:lvl1pPr>
          </a:lstStyle>
          <a:p>
            <a:endParaRPr lang="en-US" dirty="0"/>
          </a:p>
        </p:txBody>
      </p:sp>
      <p:sp>
        <p:nvSpPr>
          <p:cNvPr id="24" name="Slide Number Placeholder 4">
            <a:extLst>
              <a:ext uri="{FF2B5EF4-FFF2-40B4-BE49-F238E27FC236}">
                <a16:creationId xmlns:a16="http://schemas.microsoft.com/office/drawing/2014/main" id="{12C2DA51-699D-4FD6-9B2A-2FA0915C710E}"/>
              </a:ext>
            </a:extLst>
          </p:cNvPr>
          <p:cNvSpPr>
            <a:spLocks noGrp="1"/>
          </p:cNvSpPr>
          <p:nvPr>
            <p:ph type="sldNum" sz="quarter" idx="12"/>
          </p:nvPr>
        </p:nvSpPr>
        <p:spPr>
          <a:xfrm>
            <a:off x="8610600" y="6356350"/>
            <a:ext cx="2743200" cy="365125"/>
          </a:xfrm>
        </p:spPr>
        <p:txBody>
          <a:bodyPr/>
          <a:lstStyle>
            <a:lvl1pPr>
              <a:defRPr>
                <a:solidFill>
                  <a:schemeClr val="accent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5669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oint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7035800" y="473869"/>
            <a:ext cx="4603750" cy="1226572"/>
          </a:xfrm>
        </p:spPr>
        <p:txBody>
          <a:bodyPr anchor="b">
            <a:normAutofit/>
          </a:bodyPr>
          <a:lstStyle>
            <a:lvl1pPr>
              <a:defRPr sz="4400">
                <a:solidFill>
                  <a:schemeClr val="accent3"/>
                </a:solidFill>
              </a:defRPr>
            </a:lvl1pPr>
          </a:lstStyle>
          <a:p>
            <a:r>
              <a:rPr lang="en-US"/>
              <a:t>Click to edit Master title style</a:t>
            </a:r>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7445828" y="2468880"/>
            <a:ext cx="3888921"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560C5C7D-BBDC-415E-88A8-4BB8367C61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58467" y="0"/>
            <a:ext cx="304268" cy="6858000"/>
          </a:xfrm>
          <a:prstGeom prst="rect">
            <a:avLst/>
          </a:prstGeom>
        </p:spPr>
      </p:pic>
      <p:sp>
        <p:nvSpPr>
          <p:cNvPr id="12" name="Picture Placeholder 11">
            <a:extLst>
              <a:ext uri="{FF2B5EF4-FFF2-40B4-BE49-F238E27FC236}">
                <a16:creationId xmlns:a16="http://schemas.microsoft.com/office/drawing/2014/main" id="{8C140FD9-A97C-40A2-A8B8-84D503A3C4BD}"/>
              </a:ext>
            </a:extLst>
          </p:cNvPr>
          <p:cNvSpPr>
            <a:spLocks noGrp="1"/>
          </p:cNvSpPr>
          <p:nvPr>
            <p:ph type="pic" sz="quarter" idx="13"/>
          </p:nvPr>
        </p:nvSpPr>
        <p:spPr>
          <a:xfrm>
            <a:off x="1" y="0"/>
            <a:ext cx="6358466" cy="6857999"/>
          </a:xfrm>
        </p:spPr>
        <p:txBody>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7A83CD18-0EF9-4AC6-87C8-0A5C8F9F2CA9}"/>
              </a:ext>
            </a:extLst>
          </p:cNvPr>
          <p:cNvCxnSpPr>
            <a:cxnSpLocks/>
          </p:cNvCxnSpPr>
          <p:nvPr userDrawn="1"/>
        </p:nvCxnSpPr>
        <p:spPr>
          <a:xfrm>
            <a:off x="7256237" y="2928256"/>
            <a:ext cx="0" cy="6966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EB506012-914F-463E-9582-CE719EAD470E}"/>
              </a:ext>
            </a:extLst>
          </p:cNvPr>
          <p:cNvSpPr>
            <a:spLocks noGrp="1"/>
          </p:cNvSpPr>
          <p:nvPr>
            <p:ph type="body" idx="15" hasCustomPrompt="1"/>
          </p:nvPr>
        </p:nvSpPr>
        <p:spPr>
          <a:xfrm>
            <a:off x="7117447" y="2468617"/>
            <a:ext cx="410028" cy="459639"/>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1.</a:t>
            </a:r>
          </a:p>
        </p:txBody>
      </p:sp>
      <p:sp>
        <p:nvSpPr>
          <p:cNvPr id="20" name="Text Placeholder 2">
            <a:extLst>
              <a:ext uri="{FF2B5EF4-FFF2-40B4-BE49-F238E27FC236}">
                <a16:creationId xmlns:a16="http://schemas.microsoft.com/office/drawing/2014/main" id="{3B07FC46-2A60-4E96-A309-C03E813082E8}"/>
              </a:ext>
            </a:extLst>
          </p:cNvPr>
          <p:cNvSpPr>
            <a:spLocks noGrp="1"/>
          </p:cNvSpPr>
          <p:nvPr>
            <p:ph type="body" idx="16"/>
          </p:nvPr>
        </p:nvSpPr>
        <p:spPr>
          <a:xfrm>
            <a:off x="7445828" y="3808800"/>
            <a:ext cx="3888921"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Placeholder 2">
            <a:extLst>
              <a:ext uri="{FF2B5EF4-FFF2-40B4-BE49-F238E27FC236}">
                <a16:creationId xmlns:a16="http://schemas.microsoft.com/office/drawing/2014/main" id="{7DB6CAB0-C8FA-4599-AB8C-A2AEED800C6B}"/>
              </a:ext>
            </a:extLst>
          </p:cNvPr>
          <p:cNvSpPr>
            <a:spLocks noGrp="1"/>
          </p:cNvSpPr>
          <p:nvPr>
            <p:ph type="body" idx="18"/>
          </p:nvPr>
        </p:nvSpPr>
        <p:spPr>
          <a:xfrm>
            <a:off x="7445828" y="5101562"/>
            <a:ext cx="3888921" cy="725701"/>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2">
            <a:extLst>
              <a:ext uri="{FF2B5EF4-FFF2-40B4-BE49-F238E27FC236}">
                <a16:creationId xmlns:a16="http://schemas.microsoft.com/office/drawing/2014/main" id="{FCE75E29-1E56-4BC2-9665-A103D29D944B}"/>
              </a:ext>
            </a:extLst>
          </p:cNvPr>
          <p:cNvSpPr>
            <a:spLocks noGrp="1"/>
          </p:cNvSpPr>
          <p:nvPr>
            <p:ph type="body" idx="20" hasCustomPrompt="1"/>
          </p:nvPr>
        </p:nvSpPr>
        <p:spPr>
          <a:xfrm>
            <a:off x="7117447" y="3808800"/>
            <a:ext cx="410028" cy="459639"/>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2.</a:t>
            </a:r>
          </a:p>
        </p:txBody>
      </p:sp>
      <p:sp>
        <p:nvSpPr>
          <p:cNvPr id="26" name="Text Placeholder 2">
            <a:extLst>
              <a:ext uri="{FF2B5EF4-FFF2-40B4-BE49-F238E27FC236}">
                <a16:creationId xmlns:a16="http://schemas.microsoft.com/office/drawing/2014/main" id="{24A65D09-92B8-4044-9560-43DACBD6E367}"/>
              </a:ext>
            </a:extLst>
          </p:cNvPr>
          <p:cNvSpPr>
            <a:spLocks noGrp="1"/>
          </p:cNvSpPr>
          <p:nvPr>
            <p:ph type="body" idx="21" hasCustomPrompt="1"/>
          </p:nvPr>
        </p:nvSpPr>
        <p:spPr>
          <a:xfrm>
            <a:off x="7117447" y="5101562"/>
            <a:ext cx="410028" cy="459639"/>
          </a:xfrm>
        </p:spPr>
        <p:txBody>
          <a:bodyPr>
            <a:noAutofit/>
          </a:bodyPr>
          <a:lstStyle>
            <a:lvl1pPr marL="0" indent="0">
              <a:buNone/>
              <a:defRPr sz="16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3.</a:t>
            </a:r>
          </a:p>
        </p:txBody>
      </p:sp>
      <p:cxnSp>
        <p:nvCxnSpPr>
          <p:cNvPr id="13" name="Straight Connector 12">
            <a:extLst>
              <a:ext uri="{FF2B5EF4-FFF2-40B4-BE49-F238E27FC236}">
                <a16:creationId xmlns:a16="http://schemas.microsoft.com/office/drawing/2014/main" id="{0AF3E8EA-AD86-4D53-99F2-514C73069694}"/>
              </a:ext>
            </a:extLst>
          </p:cNvPr>
          <p:cNvCxnSpPr>
            <a:cxnSpLocks/>
          </p:cNvCxnSpPr>
          <p:nvPr userDrawn="1"/>
        </p:nvCxnSpPr>
        <p:spPr>
          <a:xfrm>
            <a:off x="7256237" y="4268439"/>
            <a:ext cx="0" cy="6966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Date Placeholder 3">
            <a:extLst>
              <a:ext uri="{FF2B5EF4-FFF2-40B4-BE49-F238E27FC236}">
                <a16:creationId xmlns:a16="http://schemas.microsoft.com/office/drawing/2014/main" id="{A21C585D-982F-4820-83DB-2EC69C557448}"/>
              </a:ext>
            </a:extLst>
          </p:cNvPr>
          <p:cNvSpPr>
            <a:spLocks noGrp="1"/>
          </p:cNvSpPr>
          <p:nvPr>
            <p:ph type="dt" sz="half" idx="10"/>
          </p:nvPr>
        </p:nvSpPr>
        <p:spPr>
          <a:xfrm>
            <a:off x="838200" y="6356350"/>
            <a:ext cx="2743200" cy="365125"/>
          </a:xfrm>
        </p:spPr>
        <p:txBody>
          <a:bodyPr/>
          <a:lstStyle>
            <a:lvl1pPr>
              <a:defRPr>
                <a:solidFill>
                  <a:schemeClr val="accent1"/>
                </a:solidFill>
              </a:defRPr>
            </a:lvl1pPr>
          </a:lstStyle>
          <a:p>
            <a:r>
              <a:rPr lang="en-US"/>
              <a:t>dsadas</a:t>
            </a:r>
            <a:endParaRPr lang="en-US" dirty="0"/>
          </a:p>
        </p:txBody>
      </p:sp>
      <p:sp>
        <p:nvSpPr>
          <p:cNvPr id="29" name="Footer Placeholder 4">
            <a:extLst>
              <a:ext uri="{FF2B5EF4-FFF2-40B4-BE49-F238E27FC236}">
                <a16:creationId xmlns:a16="http://schemas.microsoft.com/office/drawing/2014/main" id="{CF6BFE9E-EF76-481D-9C8A-7AB36DF5E35B}"/>
              </a:ext>
            </a:extLst>
          </p:cNvPr>
          <p:cNvSpPr>
            <a:spLocks noGrp="1"/>
          </p:cNvSpPr>
          <p:nvPr>
            <p:ph type="ftr" sz="quarter" idx="11"/>
          </p:nvPr>
        </p:nvSpPr>
        <p:spPr>
          <a:xfrm>
            <a:off x="7035799" y="6356350"/>
            <a:ext cx="2772229" cy="365125"/>
          </a:xfrm>
        </p:spPr>
        <p:txBody>
          <a:bodyPr/>
          <a:lstStyle>
            <a:lvl1pPr algn="l">
              <a:defRPr>
                <a:solidFill>
                  <a:schemeClr val="accent3">
                    <a:lumMod val="60000"/>
                    <a:lumOff val="40000"/>
                  </a:schemeClr>
                </a:solidFill>
              </a:defRPr>
            </a:lvl1pPr>
          </a:lstStyle>
          <a:p>
            <a:endParaRPr lang="en-US" dirty="0"/>
          </a:p>
        </p:txBody>
      </p:sp>
      <p:sp>
        <p:nvSpPr>
          <p:cNvPr id="30" name="Slide Number Placeholder 5">
            <a:extLst>
              <a:ext uri="{FF2B5EF4-FFF2-40B4-BE49-F238E27FC236}">
                <a16:creationId xmlns:a16="http://schemas.microsoft.com/office/drawing/2014/main" id="{CD8FBCDE-F8D9-49DC-B34B-2D3463C50930}"/>
              </a:ext>
            </a:extLst>
          </p:cNvPr>
          <p:cNvSpPr>
            <a:spLocks noGrp="1"/>
          </p:cNvSpPr>
          <p:nvPr>
            <p:ph type="sldNum" sz="quarter" idx="12"/>
          </p:nvPr>
        </p:nvSpPr>
        <p:spPr>
          <a:xfrm>
            <a:off x="10036628" y="6356350"/>
            <a:ext cx="1317171" cy="365125"/>
          </a:xfrm>
        </p:spPr>
        <p:txBody>
          <a:bodyPr/>
          <a:lstStyle>
            <a:lvl1pPr>
              <a:defRPr>
                <a:solidFill>
                  <a:schemeClr val="accent3">
                    <a:lumMod val="60000"/>
                    <a:lumOff val="4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4245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pic>
        <p:nvPicPr>
          <p:cNvPr id="12" name="Picture 11" descr="A picture containing outdoor, sky, nature, dune&#10;&#10;Description automatically generated">
            <a:extLst>
              <a:ext uri="{FF2B5EF4-FFF2-40B4-BE49-F238E27FC236}">
                <a16:creationId xmlns:a16="http://schemas.microsoft.com/office/drawing/2014/main" id="{9996762E-98CA-45F3-8778-C77264B504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301"/>
          <a:stretch/>
        </p:blipFill>
        <p:spPr>
          <a:xfrm>
            <a:off x="0" y="0"/>
            <a:ext cx="4446270" cy="6879772"/>
          </a:xfrm>
          <a:prstGeom prst="rect">
            <a:avLst/>
          </a:prstGeom>
        </p:spPr>
      </p:pic>
      <p:cxnSp>
        <p:nvCxnSpPr>
          <p:cNvPr id="14" name="Straight Connector 13">
            <a:extLst>
              <a:ext uri="{FF2B5EF4-FFF2-40B4-BE49-F238E27FC236}">
                <a16:creationId xmlns:a16="http://schemas.microsoft.com/office/drawing/2014/main" id="{E6BAFCD4-E08A-4CBF-B3C6-F99D6523EB03}"/>
              </a:ext>
            </a:extLst>
          </p:cNvPr>
          <p:cNvCxnSpPr>
            <a:cxnSpLocks/>
          </p:cNvCxnSpPr>
          <p:nvPr userDrawn="1"/>
        </p:nvCxnSpPr>
        <p:spPr>
          <a:xfrm flipH="1">
            <a:off x="3752850" y="4047144"/>
            <a:ext cx="84391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7DB9F2E2-2FA7-41DA-91AC-B4A535BFF534}"/>
              </a:ext>
            </a:extLst>
          </p:cNvPr>
          <p:cNvSpPr>
            <a:spLocks noGrp="1" noChangeAspect="1"/>
          </p:cNvSpPr>
          <p:nvPr>
            <p:ph type="body" sz="quarter" idx="14"/>
          </p:nvPr>
        </p:nvSpPr>
        <p:spPr>
          <a:xfrm>
            <a:off x="2542032" y="1033272"/>
            <a:ext cx="4690872" cy="4690872"/>
          </a:xfrm>
          <a:noFill/>
        </p:spPr>
        <p:txBody>
          <a:bodyPr spcFirstLastPara="1" wrap="square" lIns="91440" tIns="45720" rIns="91440" bIns="45720" numCol="1">
            <a:prstTxWarp prst="textCircle">
              <a:avLst/>
            </a:prstTxWarp>
            <a:spAutoFit/>
          </a:bodyPr>
          <a:lstStyle>
            <a:lvl1pPr>
              <a:defRPr lang="en-US" sz="3200" b="0" cap="all" spc="0" baseline="0" dirty="0">
                <a:ln w="0"/>
                <a:solidFill>
                  <a:schemeClr val="accent1">
                    <a:lumMod val="75000"/>
                    <a:alpha val="70000"/>
                  </a:schemeClr>
                </a:solidFill>
              </a:defRPr>
            </a:lvl1pPr>
          </a:lstStyle>
          <a:p>
            <a:pPr marL="0" lvl="0" algn="ctr"/>
            <a:r>
              <a:rPr lang="en-US"/>
              <a:t>Click to edit Master text styles</a:t>
            </a:r>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3628558" y="2171699"/>
            <a:ext cx="7581900" cy="1681163"/>
          </a:xfrm>
        </p:spPr>
        <p:txBody>
          <a:bodyPr anchor="b">
            <a:noAutofit/>
          </a:bodyPr>
          <a:lstStyle>
            <a:lvl1pPr algn="l">
              <a:defRPr sz="66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48088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bg>
      <p:bgPr>
        <a:solidFill>
          <a:schemeClr val="accent1"/>
        </a:solidFill>
        <a:effectLst/>
      </p:bgPr>
    </p:bg>
    <p:spTree>
      <p:nvGrpSpPr>
        <p:cNvPr id="1" name=""/>
        <p:cNvGrpSpPr/>
        <p:nvPr/>
      </p:nvGrpSpPr>
      <p:grpSpPr>
        <a:xfrm>
          <a:off x="0" y="0"/>
          <a:ext cx="0" cy="0"/>
          <a:chOff x="0" y="0"/>
          <a:chExt cx="0" cy="0"/>
        </a:xfrm>
      </p:grpSpPr>
      <p:pic>
        <p:nvPicPr>
          <p:cNvPr id="4" name="Picture 3" descr="A group of people riding horses&#10;&#10;Description automatically generated with medium confidence">
            <a:extLst>
              <a:ext uri="{FF2B5EF4-FFF2-40B4-BE49-F238E27FC236}">
                <a16:creationId xmlns:a16="http://schemas.microsoft.com/office/drawing/2014/main" id="{E72A4962-4D36-46EC-8ABF-17FD991808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2230D65-DB5A-4BE3-9C4F-2537D5FDECB5}"/>
              </a:ext>
            </a:extLst>
          </p:cNvPr>
          <p:cNvSpPr/>
          <p:nvPr userDrawn="1"/>
        </p:nvSpPr>
        <p:spPr>
          <a:xfrm>
            <a:off x="304800" y="365125"/>
            <a:ext cx="11582400" cy="6127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accent3"/>
                </a:solidFill>
              </a:defRPr>
            </a:lvl1pPr>
          </a:lstStyle>
          <a:p>
            <a:r>
              <a:rPr lang="en-US"/>
              <a:t>Click to edit Master title style</a:t>
            </a:r>
            <a:endParaRPr lang="en-ZA"/>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356050"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1</a:t>
            </a:r>
            <a:endParaRPr lang="en-ZA"/>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356050" y="4644390"/>
            <a:ext cx="1980000" cy="1116118"/>
          </a:xfrm>
        </p:spPr>
        <p:txBody>
          <a:bodyPr>
            <a:normAutofit/>
          </a:bodyPr>
          <a:lstStyle>
            <a:lvl1pPr marL="0" indent="0" algn="ctr">
              <a:lnSpc>
                <a:spcPts val="1700"/>
              </a:lnSpc>
              <a:buNone/>
              <a:defRPr sz="1200">
                <a:solidFill>
                  <a:schemeClr val="accent3"/>
                </a:solidFill>
              </a:defRPr>
            </a:lvl1pPr>
          </a:lstStyle>
          <a:p>
            <a:pPr lvl="0"/>
            <a:r>
              <a:rPr lang="en-US" dirty="0"/>
              <a:t>Bullet Description</a:t>
            </a:r>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06000"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2</a:t>
            </a:r>
            <a:endParaRPr lang="en-ZA"/>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06000" y="4644390"/>
            <a:ext cx="1980000"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855950" y="3971432"/>
            <a:ext cx="1980000" cy="360000"/>
          </a:xfrm>
        </p:spPr>
        <p:txBody>
          <a:bodyPr/>
          <a:lstStyle>
            <a:lvl1pPr marL="0" indent="0" algn="ctr">
              <a:buFont typeface="Arial" panose="020B0604020202020204" pitchFamily="34" charset="0"/>
              <a:buNone/>
              <a:defRPr sz="1800">
                <a:solidFill>
                  <a:schemeClr val="accent3"/>
                </a:solidFill>
                <a:latin typeface="+mj-lt"/>
              </a:defRPr>
            </a:lvl1pPr>
          </a:lstStyle>
          <a:p>
            <a:pPr lvl="0"/>
            <a:r>
              <a:rPr lang="en-US"/>
              <a:t>Bullet 3</a:t>
            </a:r>
            <a:endParaRPr lang="en-ZA"/>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855950" y="4644390"/>
            <a:ext cx="1980000" cy="1116118"/>
          </a:xfrm>
        </p:spPr>
        <p:txBody>
          <a:bodyPr>
            <a:normAutofit/>
          </a:bodyPr>
          <a:lstStyle>
            <a:lvl1pPr marL="0" indent="0" algn="ctr">
              <a:lnSpc>
                <a:spcPts val="1700"/>
              </a:lnSpc>
              <a:buNone/>
              <a:defRPr sz="1200">
                <a:solidFill>
                  <a:schemeClr val="accent3"/>
                </a:solidFill>
              </a:defRPr>
            </a:lvl1pPr>
          </a:lstStyle>
          <a:p>
            <a:pPr lvl="0"/>
            <a:r>
              <a:rPr lang="en-US"/>
              <a:t>Bullet Description</a:t>
            </a:r>
            <a:endParaRPr lang="en-ZA"/>
          </a:p>
        </p:txBody>
      </p:sp>
      <p:sp>
        <p:nvSpPr>
          <p:cNvPr id="16" name="Content Placeholder 15">
            <a:extLst>
              <a:ext uri="{FF2B5EF4-FFF2-40B4-BE49-F238E27FC236}">
                <a16:creationId xmlns:a16="http://schemas.microsoft.com/office/drawing/2014/main" id="{FF934EF9-BF0B-4A73-8F03-1BA80EE0608B}"/>
              </a:ext>
            </a:extLst>
          </p:cNvPr>
          <p:cNvSpPr>
            <a:spLocks noGrp="1"/>
          </p:cNvSpPr>
          <p:nvPr>
            <p:ph sz="quarter" idx="46"/>
          </p:nvPr>
        </p:nvSpPr>
        <p:spPr>
          <a:xfrm>
            <a:off x="2602150" y="2209231"/>
            <a:ext cx="1487800" cy="1487801"/>
          </a:xfrm>
        </p:spPr>
        <p:txBody>
          <a:bodyPr/>
          <a:lstStyle>
            <a:lvl1pPr marL="0" indent="0">
              <a:buNone/>
              <a:defRPr>
                <a:solidFill>
                  <a:schemeClr val="accent3"/>
                </a:solidFill>
              </a:defRPr>
            </a:lvl1pPr>
          </a:lstStyle>
          <a:p>
            <a:pPr lvl="0"/>
            <a:r>
              <a:rPr lang="en-US"/>
              <a:t>Click to edit Master text styles</a:t>
            </a:r>
          </a:p>
        </p:txBody>
      </p:sp>
      <p:sp>
        <p:nvSpPr>
          <p:cNvPr id="23" name="Content Placeholder 15">
            <a:extLst>
              <a:ext uri="{FF2B5EF4-FFF2-40B4-BE49-F238E27FC236}">
                <a16:creationId xmlns:a16="http://schemas.microsoft.com/office/drawing/2014/main" id="{B86A7EE6-1FE6-48B5-8747-AB276F95128F}"/>
              </a:ext>
            </a:extLst>
          </p:cNvPr>
          <p:cNvSpPr>
            <a:spLocks noGrp="1"/>
          </p:cNvSpPr>
          <p:nvPr>
            <p:ph sz="quarter" idx="49"/>
          </p:nvPr>
        </p:nvSpPr>
        <p:spPr>
          <a:xfrm>
            <a:off x="5352100" y="2209231"/>
            <a:ext cx="1487800" cy="1487801"/>
          </a:xfrm>
        </p:spPr>
        <p:txBody>
          <a:bodyPr/>
          <a:lstStyle>
            <a:lvl1pPr marL="0" indent="0">
              <a:buNone/>
              <a:defRPr>
                <a:solidFill>
                  <a:schemeClr val="accent3"/>
                </a:solidFill>
              </a:defRPr>
            </a:lvl1pPr>
          </a:lstStyle>
          <a:p>
            <a:pPr lvl="0"/>
            <a:r>
              <a:rPr lang="en-US"/>
              <a:t>Click to edit Master text styles</a:t>
            </a:r>
          </a:p>
        </p:txBody>
      </p:sp>
      <p:sp>
        <p:nvSpPr>
          <p:cNvPr id="24" name="Content Placeholder 15">
            <a:extLst>
              <a:ext uri="{FF2B5EF4-FFF2-40B4-BE49-F238E27FC236}">
                <a16:creationId xmlns:a16="http://schemas.microsoft.com/office/drawing/2014/main" id="{5C937C49-EB73-4979-B8CF-CACF0EA242DA}"/>
              </a:ext>
            </a:extLst>
          </p:cNvPr>
          <p:cNvSpPr>
            <a:spLocks noGrp="1"/>
          </p:cNvSpPr>
          <p:nvPr>
            <p:ph sz="quarter" idx="50"/>
          </p:nvPr>
        </p:nvSpPr>
        <p:spPr>
          <a:xfrm>
            <a:off x="8102050" y="2209231"/>
            <a:ext cx="1487800" cy="1487801"/>
          </a:xfrm>
        </p:spPr>
        <p:txBody>
          <a:bodyPr/>
          <a:lstStyle>
            <a:lvl1pPr marL="0" indent="0">
              <a:buNone/>
              <a:defRPr>
                <a:solidFill>
                  <a:schemeClr val="accent3"/>
                </a:solidFill>
              </a:defRPr>
            </a:lvl1pPr>
          </a:lstStyle>
          <a:p>
            <a:pPr lvl="0"/>
            <a:r>
              <a:rPr lang="en-US"/>
              <a:t>Click to edit Master text styles</a:t>
            </a:r>
          </a:p>
        </p:txBody>
      </p:sp>
      <p:cxnSp>
        <p:nvCxnSpPr>
          <p:cNvPr id="26" name="Straight Connector 25">
            <a:extLst>
              <a:ext uri="{FF2B5EF4-FFF2-40B4-BE49-F238E27FC236}">
                <a16:creationId xmlns:a16="http://schemas.microsoft.com/office/drawing/2014/main" id="{C2FC193C-7F61-40CA-B97F-DE9D338DC965}"/>
              </a:ext>
            </a:extLst>
          </p:cNvPr>
          <p:cNvCxnSpPr>
            <a:cxnSpLocks/>
          </p:cNvCxnSpPr>
          <p:nvPr userDrawn="1"/>
        </p:nvCxnSpPr>
        <p:spPr>
          <a:xfrm>
            <a:off x="2888850"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86C94F-FF53-46BA-B125-57E5D572D064}"/>
              </a:ext>
            </a:extLst>
          </p:cNvPr>
          <p:cNvCxnSpPr>
            <a:cxnSpLocks/>
          </p:cNvCxnSpPr>
          <p:nvPr userDrawn="1"/>
        </p:nvCxnSpPr>
        <p:spPr>
          <a:xfrm>
            <a:off x="5638800"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FC882BF-032B-4B67-AF3E-CF79FBCC4FD4}"/>
              </a:ext>
            </a:extLst>
          </p:cNvPr>
          <p:cNvCxnSpPr>
            <a:cxnSpLocks/>
          </p:cNvCxnSpPr>
          <p:nvPr userDrawn="1"/>
        </p:nvCxnSpPr>
        <p:spPr>
          <a:xfrm>
            <a:off x="8358922" y="3712844"/>
            <a:ext cx="9144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Footer Placeholder 5">
            <a:extLst>
              <a:ext uri="{FF2B5EF4-FFF2-40B4-BE49-F238E27FC236}">
                <a16:creationId xmlns:a16="http://schemas.microsoft.com/office/drawing/2014/main" id="{148E808A-AB67-4B52-B35C-7487342F4ADD}"/>
              </a:ext>
            </a:extLst>
          </p:cNvPr>
          <p:cNvSpPr>
            <a:spLocks noGrp="1"/>
          </p:cNvSpPr>
          <p:nvPr>
            <p:ph type="ftr" sz="quarter" idx="10"/>
          </p:nvPr>
        </p:nvSpPr>
        <p:spPr>
          <a:xfrm>
            <a:off x="4038600" y="6497865"/>
            <a:ext cx="4114800" cy="365125"/>
          </a:xfrm>
        </p:spPr>
        <p:txBody>
          <a:bodyPr/>
          <a:lstStyle>
            <a:lvl1pPr>
              <a:defRPr>
                <a:solidFill>
                  <a:schemeClr val="accent1"/>
                </a:solidFill>
              </a:defRPr>
            </a:lvl1pPr>
          </a:lstStyle>
          <a:p>
            <a:endParaRPr lang="en-ZA" dirty="0"/>
          </a:p>
        </p:txBody>
      </p:sp>
      <p:sp>
        <p:nvSpPr>
          <p:cNvPr id="29" name="Slide Number Placeholder 6">
            <a:extLst>
              <a:ext uri="{FF2B5EF4-FFF2-40B4-BE49-F238E27FC236}">
                <a16:creationId xmlns:a16="http://schemas.microsoft.com/office/drawing/2014/main" id="{88B2564D-D1B9-47FE-9DC9-1BB5316148CE}"/>
              </a:ext>
            </a:extLst>
          </p:cNvPr>
          <p:cNvSpPr>
            <a:spLocks noGrp="1"/>
          </p:cNvSpPr>
          <p:nvPr>
            <p:ph type="sldNum" sz="quarter" idx="11"/>
          </p:nvPr>
        </p:nvSpPr>
        <p:spPr>
          <a:xfrm>
            <a:off x="8610600" y="6497865"/>
            <a:ext cx="2743200" cy="365125"/>
          </a:xfrm>
        </p:spPr>
        <p:txBody>
          <a:bodyPr/>
          <a:lstStyle>
            <a:lvl1pPr>
              <a:defRPr>
                <a:solidFill>
                  <a:schemeClr val="accent1"/>
                </a:solidFill>
              </a:defRPr>
            </a:lvl1pPr>
          </a:lstStyle>
          <a:p>
            <a:fld id="{19B51A1E-902D-48AF-9020-955120F399B6}" type="slidenum">
              <a:rPr lang="en-ZA" smtClean="0"/>
              <a:pPr/>
              <a:t>‹#›</a:t>
            </a:fld>
            <a:endParaRPr lang="en-ZA" dirty="0"/>
          </a:p>
        </p:txBody>
      </p:sp>
      <p:sp>
        <p:nvSpPr>
          <p:cNvPr id="31" name="Date Placeholder 3">
            <a:extLst>
              <a:ext uri="{FF2B5EF4-FFF2-40B4-BE49-F238E27FC236}">
                <a16:creationId xmlns:a16="http://schemas.microsoft.com/office/drawing/2014/main" id="{E250C28C-FA72-4324-9DA9-3AE75077DBD1}"/>
              </a:ext>
            </a:extLst>
          </p:cNvPr>
          <p:cNvSpPr>
            <a:spLocks noGrp="1"/>
          </p:cNvSpPr>
          <p:nvPr>
            <p:ph type="dt" sz="half" idx="2"/>
          </p:nvPr>
        </p:nvSpPr>
        <p:spPr>
          <a:xfrm>
            <a:off x="838200" y="6497865"/>
            <a:ext cx="2743200" cy="365125"/>
          </a:xfrm>
          <a:prstGeom prst="rect">
            <a:avLst/>
          </a:prstGeom>
        </p:spPr>
        <p:txBody>
          <a:bodyPr vert="horz" lIns="91440" tIns="45720" rIns="91440" bIns="45720" rtlCol="0" anchor="ctr"/>
          <a:lstStyle>
            <a:lvl1pPr algn="l">
              <a:defRPr sz="900">
                <a:solidFill>
                  <a:schemeClr val="accent1"/>
                </a:solidFill>
              </a:defRPr>
            </a:lvl1pPr>
          </a:lstStyle>
          <a:p>
            <a:r>
              <a:rPr lang="en-US"/>
              <a:t>dsadas</a:t>
            </a:r>
            <a:endParaRPr lang="en-US" dirty="0"/>
          </a:p>
        </p:txBody>
      </p:sp>
    </p:spTree>
    <p:extLst>
      <p:ext uri="{BB962C8B-B14F-4D97-AF65-F5344CB8AC3E}">
        <p14:creationId xmlns:p14="http://schemas.microsoft.com/office/powerpoint/2010/main" val="1558022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oints with 2 pictures">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0C5C7D-BBDC-415E-88A8-4BB8367C61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39025" y="0"/>
            <a:ext cx="4752975" cy="6858000"/>
          </a:xfrm>
          <a:prstGeom prst="rect">
            <a:avLst/>
          </a:prstGeom>
        </p:spPr>
      </p:pic>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838200" y="473869"/>
            <a:ext cx="4603750" cy="1226572"/>
          </a:xfrm>
        </p:spPr>
        <p:txBody>
          <a:bodyPr anchor="b">
            <a:normAutofit/>
          </a:bodyPr>
          <a:lstStyle>
            <a:lvl1pPr>
              <a:defRPr sz="4400">
                <a:solidFill>
                  <a:schemeClr val="accent3"/>
                </a:solidFill>
              </a:defRPr>
            </a:lvl1pPr>
          </a:lstStyle>
          <a:p>
            <a:r>
              <a:rPr lang="en-US"/>
              <a:t>Click to edit Master title style</a:t>
            </a:r>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3771900" y="2260384"/>
            <a:ext cx="2838444" cy="1226572"/>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3">
                    <a:lumMod val="60000"/>
                    <a:lumOff val="40000"/>
                  </a:schemeClr>
                </a:solidFill>
              </a:defRPr>
            </a:lvl1pPr>
          </a:lstStyle>
          <a:p>
            <a:r>
              <a:rPr lang="en-US"/>
              <a:t>dsadas</a:t>
            </a:r>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3">
                    <a:lumMod val="60000"/>
                    <a:lumOff val="40000"/>
                  </a:schemeClr>
                </a:solidFill>
              </a:defRPr>
            </a:lvl1pPr>
          </a:lstStyle>
          <a:p>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solidFill>
              </a:defRPr>
            </a:lvl1pPr>
          </a:lstStyle>
          <a:p>
            <a:fld id="{B5CEABB6-07DC-46E8-9B57-56EC44A396E5}" type="slidenum">
              <a:rPr lang="en-US" smtClean="0"/>
              <a:pPr/>
              <a:t>‹#›</a:t>
            </a:fld>
            <a:endParaRPr lang="en-US" dirty="0"/>
          </a:p>
        </p:txBody>
      </p:sp>
      <p:sp>
        <p:nvSpPr>
          <p:cNvPr id="12" name="Picture Placeholder 11">
            <a:extLst>
              <a:ext uri="{FF2B5EF4-FFF2-40B4-BE49-F238E27FC236}">
                <a16:creationId xmlns:a16="http://schemas.microsoft.com/office/drawing/2014/main" id="{8C140FD9-A97C-40A2-A8B8-84D503A3C4BD}"/>
              </a:ext>
            </a:extLst>
          </p:cNvPr>
          <p:cNvSpPr>
            <a:spLocks noGrp="1"/>
          </p:cNvSpPr>
          <p:nvPr>
            <p:ph type="pic" sz="quarter" idx="13"/>
          </p:nvPr>
        </p:nvSpPr>
        <p:spPr>
          <a:xfrm>
            <a:off x="7923213" y="525463"/>
            <a:ext cx="3784599" cy="2629175"/>
          </a:xfrm>
        </p:spPr>
        <p:txBody>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7A83CD18-0EF9-4AC6-87C8-0A5C8F9F2CA9}"/>
              </a:ext>
            </a:extLst>
          </p:cNvPr>
          <p:cNvCxnSpPr>
            <a:cxnSpLocks/>
          </p:cNvCxnSpPr>
          <p:nvPr userDrawn="1"/>
        </p:nvCxnSpPr>
        <p:spPr>
          <a:xfrm>
            <a:off x="947991" y="3459082"/>
            <a:ext cx="566928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EB506012-914F-463E-9582-CE719EAD470E}"/>
              </a:ext>
            </a:extLst>
          </p:cNvPr>
          <p:cNvSpPr>
            <a:spLocks noGrp="1"/>
          </p:cNvSpPr>
          <p:nvPr>
            <p:ph type="body" idx="15"/>
          </p:nvPr>
        </p:nvSpPr>
        <p:spPr>
          <a:xfrm>
            <a:off x="857251" y="2260384"/>
            <a:ext cx="2381245" cy="524308"/>
          </a:xfrm>
        </p:spPr>
        <p:txBody>
          <a:bodyPr>
            <a:noAutofit/>
          </a:bodyPr>
          <a:lstStyle>
            <a:lvl1pPr marL="0" indent="0">
              <a:buNone/>
              <a:defRPr sz="28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ext Placeholder 2">
            <a:extLst>
              <a:ext uri="{FF2B5EF4-FFF2-40B4-BE49-F238E27FC236}">
                <a16:creationId xmlns:a16="http://schemas.microsoft.com/office/drawing/2014/main" id="{3B07FC46-2A60-4E96-A309-C03E813082E8}"/>
              </a:ext>
            </a:extLst>
          </p:cNvPr>
          <p:cNvSpPr>
            <a:spLocks noGrp="1"/>
          </p:cNvSpPr>
          <p:nvPr>
            <p:ph type="body" idx="16"/>
          </p:nvPr>
        </p:nvSpPr>
        <p:spPr>
          <a:xfrm>
            <a:off x="3771900" y="3652757"/>
            <a:ext cx="2838444" cy="1226572"/>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1" name="Text Placeholder 2">
            <a:extLst>
              <a:ext uri="{FF2B5EF4-FFF2-40B4-BE49-F238E27FC236}">
                <a16:creationId xmlns:a16="http://schemas.microsoft.com/office/drawing/2014/main" id="{70CB8BDA-C60A-4110-9D29-E59BA67AAD0C}"/>
              </a:ext>
            </a:extLst>
          </p:cNvPr>
          <p:cNvSpPr>
            <a:spLocks noGrp="1"/>
          </p:cNvSpPr>
          <p:nvPr>
            <p:ph type="body" idx="17"/>
          </p:nvPr>
        </p:nvSpPr>
        <p:spPr>
          <a:xfrm>
            <a:off x="857251" y="3652757"/>
            <a:ext cx="2381245" cy="524308"/>
          </a:xfrm>
        </p:spPr>
        <p:txBody>
          <a:bodyPr>
            <a:noAutofit/>
          </a:bodyPr>
          <a:lstStyle>
            <a:lvl1pPr marL="0" indent="0">
              <a:buNone/>
              <a:defRPr sz="28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Placeholder 2">
            <a:extLst>
              <a:ext uri="{FF2B5EF4-FFF2-40B4-BE49-F238E27FC236}">
                <a16:creationId xmlns:a16="http://schemas.microsoft.com/office/drawing/2014/main" id="{7DB6CAB0-C8FA-4599-AB8C-A2AEED800C6B}"/>
              </a:ext>
            </a:extLst>
          </p:cNvPr>
          <p:cNvSpPr>
            <a:spLocks noGrp="1"/>
          </p:cNvSpPr>
          <p:nvPr>
            <p:ph type="body" idx="18"/>
          </p:nvPr>
        </p:nvSpPr>
        <p:spPr>
          <a:xfrm>
            <a:off x="3771900" y="5054655"/>
            <a:ext cx="2838444" cy="1226572"/>
          </a:xfrm>
        </p:spPr>
        <p:txBody>
          <a:bodyPr>
            <a:normAutofit/>
          </a:bodyPr>
          <a:lstStyle>
            <a:lvl1pPr marL="0" indent="0">
              <a:lnSpc>
                <a:spcPts val="1700"/>
              </a:lnSpc>
              <a:buNone/>
              <a:defRPr sz="12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3" name="Text Placeholder 2">
            <a:extLst>
              <a:ext uri="{FF2B5EF4-FFF2-40B4-BE49-F238E27FC236}">
                <a16:creationId xmlns:a16="http://schemas.microsoft.com/office/drawing/2014/main" id="{7659D317-0B72-4047-84EB-EF154C96B979}"/>
              </a:ext>
            </a:extLst>
          </p:cNvPr>
          <p:cNvSpPr>
            <a:spLocks noGrp="1"/>
          </p:cNvSpPr>
          <p:nvPr>
            <p:ph type="body" idx="19"/>
          </p:nvPr>
        </p:nvSpPr>
        <p:spPr>
          <a:xfrm>
            <a:off x="857251" y="5054655"/>
            <a:ext cx="2381245" cy="524308"/>
          </a:xfrm>
        </p:spPr>
        <p:txBody>
          <a:bodyPr>
            <a:noAutofit/>
          </a:bodyPr>
          <a:lstStyle>
            <a:lvl1pPr marL="0" indent="0">
              <a:buNone/>
              <a:defRPr sz="280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Picture Placeholder 11">
            <a:extLst>
              <a:ext uri="{FF2B5EF4-FFF2-40B4-BE49-F238E27FC236}">
                <a16:creationId xmlns:a16="http://schemas.microsoft.com/office/drawing/2014/main" id="{974B9287-7FD2-4AE5-BA59-7B3E9C8B5FCC}"/>
              </a:ext>
            </a:extLst>
          </p:cNvPr>
          <p:cNvSpPr>
            <a:spLocks noGrp="1"/>
          </p:cNvSpPr>
          <p:nvPr>
            <p:ph type="pic" sz="quarter" idx="20"/>
          </p:nvPr>
        </p:nvSpPr>
        <p:spPr>
          <a:xfrm>
            <a:off x="7923213" y="3632600"/>
            <a:ext cx="3784599" cy="2629175"/>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7620A735-5706-4C08-8345-E542A71DCF4C}"/>
              </a:ext>
            </a:extLst>
          </p:cNvPr>
          <p:cNvCxnSpPr>
            <a:cxnSpLocks/>
          </p:cNvCxnSpPr>
          <p:nvPr userDrawn="1"/>
        </p:nvCxnSpPr>
        <p:spPr>
          <a:xfrm>
            <a:off x="947991" y="4873016"/>
            <a:ext cx="566928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02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dsadas</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4" r:id="rId5"/>
    <p:sldLayoutId id="2147483667" r:id="rId6"/>
    <p:sldLayoutId id="2147483668" r:id="rId7"/>
    <p:sldLayoutId id="2147483669" r:id="rId8"/>
    <p:sldLayoutId id="2147483671" r:id="rId9"/>
    <p:sldLayoutId id="2147483672" r:id="rId10"/>
    <p:sldLayoutId id="2147483653" r:id="rId11"/>
    <p:sldLayoutId id="2147483663" r:id="rId12"/>
    <p:sldLayoutId id="2147483666" r:id="rId13"/>
    <p:sldLayoutId id="2147483678" r:id="rId14"/>
    <p:sldLayoutId id="2147483680" r:id="rId15"/>
    <p:sldLayoutId id="2147483679" r:id="rId16"/>
    <p:sldLayoutId id="2147483674" r:id="rId17"/>
    <p:sldLayoutId id="2147483675" r:id="rId18"/>
    <p:sldLayoutId id="2147483655" r:id="rId19"/>
    <p:sldLayoutId id="2147483676" r:id="rId20"/>
    <p:sldLayoutId id="2147483677" r:id="rId2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DCEABE39-41C7-4800-A83E-F43375B450A4}"/>
              </a:ext>
            </a:extLst>
          </p:cNvPr>
          <p:cNvSpPr>
            <a:spLocks noGrp="1" noRot="1" noMove="1" noResize="1" noEditPoints="1" noAdjustHandles="1" noChangeArrowheads="1" noChangeShapeType="1"/>
          </p:cNvSpPr>
          <p:nvPr>
            <p:ph type="body" sz="quarter" idx="14"/>
          </p:nvPr>
        </p:nvSpPr>
        <p:spPr>
          <a:xfrm rot="20551921">
            <a:off x="9883265" y="209259"/>
            <a:ext cx="2005091" cy="1772800"/>
          </a:xfrm>
        </p:spPr>
        <p:txBody>
          <a:bodyPr/>
          <a:lstStyle/>
          <a:p>
            <a:r>
              <a:rPr lang="ro-RO" dirty="0"/>
              <a:t> </a:t>
            </a:r>
            <a:r>
              <a:rPr lang="en-US" dirty="0" err="1"/>
              <a:t>Asocia</a:t>
            </a:r>
            <a:r>
              <a:rPr lang="ro-RO" dirty="0"/>
              <a:t>ț</a:t>
            </a:r>
            <a:r>
              <a:rPr lang="en-US" dirty="0" err="1"/>
              <a:t>ia</a:t>
            </a:r>
            <a:r>
              <a:rPr lang="en-US" dirty="0"/>
              <a:t> </a:t>
            </a:r>
            <a:r>
              <a:rPr lang="ro-RO" dirty="0"/>
              <a:t> </a:t>
            </a:r>
            <a:r>
              <a:rPr lang="en-US" b="1" dirty="0" err="1"/>
              <a:t>c.a.r</a:t>
            </a:r>
            <a:r>
              <a:rPr lang="en-US" dirty="0"/>
              <a:t> </a:t>
            </a:r>
            <a:r>
              <a:rPr lang="ro-RO" dirty="0"/>
              <a:t>învățământ câmpulung</a:t>
            </a:r>
            <a:endParaRPr lang="en-US" dirty="0"/>
          </a:p>
        </p:txBody>
      </p:sp>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4176000" y="2037601"/>
            <a:ext cx="8431258" cy="1945800"/>
          </a:xfrm>
        </p:spPr>
        <p:txBody>
          <a:bodyPr>
            <a:normAutofit/>
          </a:bodyPr>
          <a:lstStyle/>
          <a:p>
            <a:pPr algn="ctr"/>
            <a:r>
              <a:rPr lang="en-US" sz="5400" dirty="0" err="1"/>
              <a:t>Raport</a:t>
            </a:r>
            <a:r>
              <a:rPr lang="en-US" sz="5400" dirty="0"/>
              <a:t> </a:t>
            </a:r>
            <a:r>
              <a:rPr lang="en-US" sz="5400" dirty="0" err="1"/>
              <a:t>Consiliul</a:t>
            </a:r>
            <a:r>
              <a:rPr lang="en-US" sz="5400" dirty="0"/>
              <a:t> Director </a:t>
            </a:r>
            <a:r>
              <a:rPr lang="en-US" sz="5400" dirty="0" err="1"/>
              <a:t>pentru</a:t>
            </a:r>
            <a:r>
              <a:rPr lang="en-US" sz="5400" dirty="0"/>
              <a:t> </a:t>
            </a:r>
            <a:r>
              <a:rPr lang="en-US" sz="5400" dirty="0" err="1"/>
              <a:t>anul</a:t>
            </a:r>
            <a:r>
              <a:rPr lang="en-US" sz="5400" dirty="0"/>
              <a:t> 2025</a:t>
            </a:r>
          </a:p>
        </p:txBody>
      </p:sp>
      <p:pic>
        <p:nvPicPr>
          <p:cNvPr id="1026" name="Imagine 1">
            <a:extLst>
              <a:ext uri="{FF2B5EF4-FFF2-40B4-BE49-F238E27FC236}">
                <a16:creationId xmlns:a16="http://schemas.microsoft.com/office/drawing/2014/main" id="{2937E46A-38D8-A00F-5623-C73D0CA1B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40" t="24036" r="9650" b="34561"/>
          <a:stretch>
            <a:fillRect/>
          </a:stretch>
        </p:blipFill>
        <p:spPr bwMode="auto">
          <a:xfrm>
            <a:off x="0" y="0"/>
            <a:ext cx="1790400" cy="881213"/>
          </a:xfrm>
          <a:prstGeom prst="rect">
            <a:avLst/>
          </a:prstGeom>
          <a:noFill/>
          <a:ln>
            <a:noFill/>
          </a:ln>
          <a:effectLst>
            <a:outerShdw blurRad="50800" dist="50800" dir="5400000" sx="1000" sy="1000" algn="ctr" rotWithShape="0">
              <a:srgbClr val="000000"/>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231BE424-34C3-C7D7-3E07-F03A05534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7797" y="784509"/>
            <a:ext cx="1216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789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5695504F-2C8C-E4E2-9F07-C830F7350688}"/>
            </a:ext>
          </a:extLst>
        </p:cNvPr>
        <p:cNvGrpSpPr/>
        <p:nvPr/>
      </p:nvGrpSpPr>
      <p:grpSpPr>
        <a:xfrm>
          <a:off x="0" y="0"/>
          <a:ext cx="0" cy="0"/>
          <a:chOff x="0" y="0"/>
          <a:chExt cx="0" cy="0"/>
        </a:xfrm>
      </p:grpSpPr>
      <p:pic>
        <p:nvPicPr>
          <p:cNvPr id="14" name="Imagine 1">
            <a:extLst>
              <a:ext uri="{FF2B5EF4-FFF2-40B4-BE49-F238E27FC236}">
                <a16:creationId xmlns:a16="http://schemas.microsoft.com/office/drawing/2014/main" id="{1ECB07F4-EE67-7CF3-45FD-11CEEA333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40" t="24036" r="9650" b="34561"/>
          <a:stretch>
            <a:fillRect/>
          </a:stretch>
        </p:blipFill>
        <p:spPr bwMode="auto">
          <a:xfrm>
            <a:off x="336550" y="0"/>
            <a:ext cx="1790400" cy="881213"/>
          </a:xfrm>
          <a:prstGeom prst="rect">
            <a:avLst/>
          </a:prstGeom>
          <a:noFill/>
          <a:ln>
            <a:noFill/>
          </a:ln>
          <a:effectLst>
            <a:outerShdw blurRad="50800" dist="50800" dir="5400000" sx="1000" sy="1000" algn="ctr" rotWithShape="0">
              <a:srgbClr val="000000"/>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3A8C13AA-701E-9900-42EF-9475BECAFF7D}"/>
              </a:ext>
            </a:extLst>
          </p:cNvPr>
          <p:cNvPicPr>
            <a:picLocks noChangeAspect="1"/>
          </p:cNvPicPr>
          <p:nvPr/>
        </p:nvPicPr>
        <p:blipFill>
          <a:blip r:embed="rId3"/>
          <a:stretch>
            <a:fillRect/>
          </a:stretch>
        </p:blipFill>
        <p:spPr>
          <a:xfrm>
            <a:off x="9480698" y="-82391"/>
            <a:ext cx="2450804" cy="1917541"/>
          </a:xfrm>
          <a:prstGeom prst="rect">
            <a:avLst/>
          </a:prstGeom>
        </p:spPr>
      </p:pic>
      <p:pic>
        <p:nvPicPr>
          <p:cNvPr id="29" name="Picture 2">
            <a:extLst>
              <a:ext uri="{FF2B5EF4-FFF2-40B4-BE49-F238E27FC236}">
                <a16:creationId xmlns:a16="http://schemas.microsoft.com/office/drawing/2014/main" id="{CD1267D4-28B2-9A33-0977-D8FB0544E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8087" y="570063"/>
            <a:ext cx="1216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EEC2A93-105B-54B0-95F1-E68EC8B6B7F4}"/>
              </a:ext>
            </a:extLst>
          </p:cNvPr>
          <p:cNvSpPr>
            <a:spLocks noGrp="1"/>
          </p:cNvSpPr>
          <p:nvPr>
            <p:ph type="title"/>
          </p:nvPr>
        </p:nvSpPr>
        <p:spPr>
          <a:xfrm>
            <a:off x="798512" y="2131697"/>
            <a:ext cx="10515600" cy="2594605"/>
          </a:xfr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l"/>
            <a:r>
              <a:rPr lang="ro-RO" sz="2000" dirty="0">
                <a:solidFill>
                  <a:schemeClr val="accent6">
                    <a:lumMod val="20000"/>
                    <a:lumOff val="80000"/>
                  </a:schemeClr>
                </a:solidFill>
              </a:rPr>
              <a:t> </a:t>
            </a:r>
            <a:r>
              <a:rPr lang="en-US" sz="2000" dirty="0">
                <a:solidFill>
                  <a:schemeClr val="accent6">
                    <a:lumMod val="20000"/>
                    <a:lumOff val="80000"/>
                  </a:schemeClr>
                </a:solidFill>
              </a:rPr>
              <a:t>	</a:t>
            </a:r>
            <a:r>
              <a:rPr lang="ro-RO" sz="2000" dirty="0">
                <a:solidFill>
                  <a:schemeClr val="accent6">
                    <a:lumMod val="20000"/>
                    <a:lumOff val="80000"/>
                  </a:schemeClr>
                </a:solidFill>
              </a:rPr>
              <a:t>La 31 decembrie 2025 veniturile totale ale Asociatia CAR INVATAMANT CIMPULUNG erau de </a:t>
            </a:r>
            <a:r>
              <a:rPr lang="ro-RO" sz="2000" dirty="0">
                <a:solidFill>
                  <a:schemeClr val="accent4">
                    <a:lumMod val="75000"/>
                  </a:schemeClr>
                </a:solidFill>
              </a:rPr>
              <a:t>8.072.804 lei </a:t>
            </a:r>
            <a:r>
              <a:rPr lang="ro-RO" sz="2000" dirty="0">
                <a:solidFill>
                  <a:schemeClr val="accent6">
                    <a:lumMod val="20000"/>
                    <a:lumOff val="80000"/>
                  </a:schemeClr>
                </a:solidFill>
              </a:rPr>
              <a:t>fata de </a:t>
            </a:r>
            <a:r>
              <a:rPr lang="ro-RO" sz="2000" dirty="0">
                <a:solidFill>
                  <a:schemeClr val="accent4">
                    <a:lumMod val="75000"/>
                  </a:schemeClr>
                </a:solidFill>
              </a:rPr>
              <a:t>2.956.564 lei </a:t>
            </a:r>
            <a:r>
              <a:rPr lang="ro-RO" sz="2000" dirty="0">
                <a:solidFill>
                  <a:schemeClr val="accent6">
                    <a:lumMod val="20000"/>
                    <a:lumOff val="80000"/>
                  </a:schemeClr>
                </a:solidFill>
              </a:rPr>
              <a:t>cat erau la 31 decembrie 2019, o crestere  de </a:t>
            </a:r>
            <a:r>
              <a:rPr lang="ro-RO" sz="2400" b="1" dirty="0">
                <a:solidFill>
                  <a:schemeClr val="accent4">
                    <a:lumMod val="75000"/>
                  </a:schemeClr>
                </a:solidFill>
              </a:rPr>
              <a:t>2,6 ori </a:t>
            </a:r>
            <a:r>
              <a:rPr lang="ro-RO" sz="2000" dirty="0">
                <a:solidFill>
                  <a:schemeClr val="accent6">
                    <a:lumMod val="20000"/>
                    <a:lumOff val="80000"/>
                  </a:schemeClr>
                </a:solidFill>
              </a:rPr>
              <a:t>fata de anul 2019.</a:t>
            </a:r>
            <a:br>
              <a:rPr lang="en-US" sz="2000" dirty="0">
                <a:solidFill>
                  <a:schemeClr val="accent6">
                    <a:lumMod val="20000"/>
                    <a:lumOff val="80000"/>
                  </a:schemeClr>
                </a:solidFill>
              </a:rPr>
            </a:br>
            <a:r>
              <a:rPr lang="ro-RO" sz="2000" dirty="0">
                <a:solidFill>
                  <a:schemeClr val="accent6">
                    <a:lumMod val="20000"/>
                    <a:lumOff val="80000"/>
                  </a:schemeClr>
                </a:solidFill>
              </a:rPr>
              <a:t>Cheltuielile la finele anului au fost de 2.656.361 lei din care 1.054.588lei cheltuieli cu ajustarile, si acest fapt dovedind politica prudentiala a CAR-ului.</a:t>
            </a:r>
            <a:r>
              <a:rPr lang="en-US" sz="2000" dirty="0">
                <a:solidFill>
                  <a:schemeClr val="accent6">
                    <a:lumMod val="20000"/>
                    <a:lumOff val="80000"/>
                  </a:schemeClr>
                </a:solidFill>
              </a:rPr>
              <a:t> </a:t>
            </a:r>
            <a:br>
              <a:rPr lang="en-US" sz="2000" dirty="0">
                <a:solidFill>
                  <a:schemeClr val="accent6">
                    <a:lumMod val="20000"/>
                    <a:lumOff val="80000"/>
                  </a:schemeClr>
                </a:solidFill>
              </a:rPr>
            </a:br>
            <a:r>
              <a:rPr lang="en-US" sz="2000" dirty="0">
                <a:solidFill>
                  <a:schemeClr val="accent6">
                    <a:lumMod val="20000"/>
                    <a:lumOff val="80000"/>
                  </a:schemeClr>
                </a:solidFill>
              </a:rPr>
              <a:t>	</a:t>
            </a:r>
            <a:r>
              <a:rPr lang="en-US" sz="2400" dirty="0" err="1">
                <a:solidFill>
                  <a:schemeClr val="accent6">
                    <a:lumMod val="20000"/>
                    <a:lumOff val="80000"/>
                  </a:schemeClr>
                </a:solidFill>
              </a:rPr>
              <a:t>Cheltuielile</a:t>
            </a:r>
            <a:r>
              <a:rPr lang="en-US" sz="2000" dirty="0">
                <a:solidFill>
                  <a:schemeClr val="accent6">
                    <a:lumMod val="20000"/>
                    <a:lumOff val="80000"/>
                  </a:schemeClr>
                </a:solidFill>
              </a:rPr>
              <a:t> </a:t>
            </a:r>
            <a:r>
              <a:rPr lang="en-US" sz="2000" dirty="0" err="1">
                <a:solidFill>
                  <a:schemeClr val="accent6">
                    <a:lumMod val="20000"/>
                    <a:lumOff val="80000"/>
                  </a:schemeClr>
                </a:solidFill>
              </a:rPr>
              <a:t>reprezinta</a:t>
            </a:r>
            <a:r>
              <a:rPr lang="en-US" sz="2000" dirty="0">
                <a:solidFill>
                  <a:schemeClr val="accent6">
                    <a:lumMod val="20000"/>
                    <a:lumOff val="80000"/>
                  </a:schemeClr>
                </a:solidFill>
              </a:rPr>
              <a:t> </a:t>
            </a:r>
            <a:r>
              <a:rPr lang="en-US" sz="2400" b="1" dirty="0">
                <a:solidFill>
                  <a:srgbClr val="00CC66"/>
                </a:solidFill>
              </a:rPr>
              <a:t>32,91 %</a:t>
            </a:r>
            <a:r>
              <a:rPr lang="en-US" sz="2000" dirty="0">
                <a:solidFill>
                  <a:srgbClr val="00CC66"/>
                </a:solidFill>
              </a:rPr>
              <a:t> </a:t>
            </a:r>
            <a:r>
              <a:rPr lang="en-US" sz="2000" dirty="0">
                <a:solidFill>
                  <a:schemeClr val="accent6">
                    <a:lumMod val="20000"/>
                    <a:lumOff val="80000"/>
                  </a:schemeClr>
                </a:solidFill>
              </a:rPr>
              <a:t>din </a:t>
            </a:r>
            <a:r>
              <a:rPr lang="en-US" sz="2000" dirty="0" err="1">
                <a:solidFill>
                  <a:schemeClr val="accent6">
                    <a:lumMod val="20000"/>
                    <a:lumOff val="80000"/>
                  </a:schemeClr>
                </a:solidFill>
              </a:rPr>
              <a:t>veniturile</a:t>
            </a:r>
            <a:r>
              <a:rPr lang="en-US" sz="2000" dirty="0">
                <a:solidFill>
                  <a:schemeClr val="accent6">
                    <a:lumMod val="20000"/>
                    <a:lumOff val="80000"/>
                  </a:schemeClr>
                </a:solidFill>
              </a:rPr>
              <a:t> </a:t>
            </a:r>
            <a:r>
              <a:rPr lang="en-US" sz="2000" dirty="0" err="1">
                <a:solidFill>
                  <a:schemeClr val="accent6">
                    <a:lumMod val="20000"/>
                    <a:lumOff val="80000"/>
                  </a:schemeClr>
                </a:solidFill>
              </a:rPr>
              <a:t>realizate</a:t>
            </a:r>
            <a:r>
              <a:rPr lang="en-US" sz="2000" dirty="0">
                <a:solidFill>
                  <a:schemeClr val="accent6">
                    <a:lumMod val="20000"/>
                    <a:lumOff val="80000"/>
                  </a:schemeClr>
                </a:solidFill>
              </a:rPr>
              <a:t>, </a:t>
            </a:r>
            <a:r>
              <a:rPr lang="en-US" sz="2000" dirty="0" err="1">
                <a:solidFill>
                  <a:schemeClr val="accent6">
                    <a:lumMod val="20000"/>
                    <a:lumOff val="80000"/>
                  </a:schemeClr>
                </a:solidFill>
              </a:rPr>
              <a:t>veniturile</a:t>
            </a:r>
            <a:r>
              <a:rPr lang="en-US" sz="2000" dirty="0">
                <a:solidFill>
                  <a:schemeClr val="accent6">
                    <a:lumMod val="20000"/>
                    <a:lumOff val="80000"/>
                  </a:schemeClr>
                </a:solidFill>
              </a:rPr>
              <a:t> </a:t>
            </a:r>
            <a:r>
              <a:rPr lang="en-US" sz="2000" dirty="0" err="1">
                <a:solidFill>
                  <a:schemeClr val="accent6">
                    <a:lumMod val="20000"/>
                    <a:lumOff val="80000"/>
                  </a:schemeClr>
                </a:solidFill>
              </a:rPr>
              <a:t>fiind</a:t>
            </a:r>
            <a:r>
              <a:rPr lang="en-US" sz="2000" dirty="0">
                <a:solidFill>
                  <a:schemeClr val="accent6">
                    <a:lumMod val="20000"/>
                    <a:lumOff val="80000"/>
                  </a:schemeClr>
                </a:solidFill>
              </a:rPr>
              <a:t> de 8.072.804 lei, conform </a:t>
            </a:r>
            <a:r>
              <a:rPr lang="ro-RO" sz="2000" dirty="0">
                <a:solidFill>
                  <a:schemeClr val="accent6">
                    <a:lumMod val="20000"/>
                    <a:lumOff val="80000"/>
                  </a:schemeClr>
                </a:solidFill>
              </a:rPr>
              <a:t>art 25 statut Nivelul maxim al cheltuielilor totale ale </a:t>
            </a:r>
            <a:r>
              <a:rPr lang="ro-RO" sz="2000" b="1" dirty="0">
                <a:solidFill>
                  <a:schemeClr val="accent6">
                    <a:lumMod val="20000"/>
                    <a:lumOff val="80000"/>
                  </a:schemeClr>
                </a:solidFill>
              </a:rPr>
              <a:t>C.A.R. ÎNVĂŢĂMÂNT CÂMPULUNG IFN</a:t>
            </a:r>
            <a:r>
              <a:rPr lang="ro-RO" sz="2000" dirty="0">
                <a:solidFill>
                  <a:schemeClr val="accent6">
                    <a:lumMod val="20000"/>
                    <a:lumOff val="80000"/>
                  </a:schemeClr>
                </a:solidFill>
              </a:rPr>
              <a:t>, nu poate depăşi </a:t>
            </a:r>
            <a:r>
              <a:rPr lang="ro-RO" sz="2000" b="1" dirty="0">
                <a:solidFill>
                  <a:schemeClr val="accent6">
                    <a:lumMod val="20000"/>
                    <a:lumOff val="80000"/>
                  </a:schemeClr>
                </a:solidFill>
              </a:rPr>
              <a:t>55%</a:t>
            </a:r>
            <a:r>
              <a:rPr lang="ro-RO" sz="2000" dirty="0">
                <a:solidFill>
                  <a:schemeClr val="accent6">
                    <a:lumMod val="20000"/>
                    <a:lumOff val="80000"/>
                  </a:schemeClr>
                </a:solidFill>
              </a:rPr>
              <a:t> din veniturile realizate.</a:t>
            </a:r>
            <a:endParaRPr lang="en-US" sz="2000" dirty="0">
              <a:solidFill>
                <a:schemeClr val="accent6">
                  <a:lumMod val="20000"/>
                  <a:lumOff val="80000"/>
                </a:schemeClr>
              </a:solidFill>
            </a:endParaRPr>
          </a:p>
        </p:txBody>
      </p:sp>
    </p:spTree>
    <p:extLst>
      <p:ext uri="{BB962C8B-B14F-4D97-AF65-F5344CB8AC3E}">
        <p14:creationId xmlns:p14="http://schemas.microsoft.com/office/powerpoint/2010/main" val="1436992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37CBF09A-BAA5-55D3-AE56-CBBDD574BA48}"/>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E819957C-C24D-85AC-7819-2AC40324D642}"/>
              </a:ext>
            </a:extLst>
          </p:cNvPr>
          <p:cNvSpPr txBox="1"/>
          <p:nvPr/>
        </p:nvSpPr>
        <p:spPr>
          <a:xfrm>
            <a:off x="980765" y="1225841"/>
            <a:ext cx="8629650" cy="455509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solidFill>
                  <a:schemeClr val="accent6">
                    <a:lumMod val="20000"/>
                    <a:lumOff val="80000"/>
                  </a:schemeClr>
                </a:solidFill>
              </a:rPr>
              <a:t>Avand in </a:t>
            </a:r>
            <a:r>
              <a:rPr lang="en-US" dirty="0" err="1">
                <a:solidFill>
                  <a:schemeClr val="accent6">
                    <a:lumMod val="20000"/>
                    <a:lumOff val="80000"/>
                  </a:schemeClr>
                </a:solidFill>
              </a:rPr>
              <a:t>vedere</a:t>
            </a:r>
            <a:r>
              <a:rPr lang="en-US" dirty="0">
                <a:solidFill>
                  <a:schemeClr val="accent6">
                    <a:lumMod val="20000"/>
                    <a:lumOff val="80000"/>
                  </a:schemeClr>
                </a:solidFill>
              </a:rPr>
              <a:t>:</a:t>
            </a:r>
          </a:p>
          <a:p>
            <a:pPr marL="285750" indent="-285750">
              <a:buFont typeface="Wingdings" panose="05000000000000000000" pitchFamily="2" charset="2"/>
              <a:buChar char="§"/>
            </a:pPr>
            <a:r>
              <a:rPr lang="en-US" sz="1600" dirty="0"/>
              <a:t>o</a:t>
            </a:r>
            <a:r>
              <a:rPr lang="ro-RO" sz="1600" dirty="0"/>
              <a:t>rice set de măsuri care combină plafonarea salariilor și pensiilor </a:t>
            </a:r>
            <a:r>
              <a:rPr lang="en-US" sz="1600" dirty="0"/>
              <a:t>pre</a:t>
            </a:r>
            <a:r>
              <a:rPr lang="ro-RO" sz="1600" dirty="0"/>
              <a:t>cum austeritate</a:t>
            </a:r>
            <a:r>
              <a:rPr lang="en-US" sz="1600" dirty="0"/>
              <a:t>a</a:t>
            </a:r>
            <a:r>
              <a:rPr lang="ro-RO" sz="1600" dirty="0"/>
              <a:t>  are efecte si asupra activitatii C</a:t>
            </a:r>
            <a:r>
              <a:rPr lang="en-US" sz="1600" dirty="0"/>
              <a:t>.</a:t>
            </a:r>
            <a:r>
              <a:rPr lang="ro-RO" sz="1600" dirty="0"/>
              <a:t>A</a:t>
            </a:r>
            <a:r>
              <a:rPr lang="en-US" sz="1600" dirty="0"/>
              <a:t>.</a:t>
            </a:r>
            <a:r>
              <a:rPr lang="ro-RO" sz="1600" dirty="0"/>
              <a:t>R -ului,</a:t>
            </a:r>
            <a:endParaRPr lang="en-US" sz="1600" dirty="0"/>
          </a:p>
          <a:p>
            <a:pPr marL="285750" indent="-285750">
              <a:buFont typeface="Wingdings" panose="05000000000000000000" pitchFamily="2" charset="2"/>
              <a:buChar char="§"/>
            </a:pPr>
            <a:r>
              <a:rPr lang="ro-RO" sz="1600" dirty="0"/>
              <a:t>incertitudinea economica la nivel global, criza energetica din occident</a:t>
            </a:r>
            <a:endParaRPr lang="en-US" sz="1600" dirty="0"/>
          </a:p>
          <a:p>
            <a:pPr marL="285750" indent="-285750">
              <a:buFont typeface="Wingdings" panose="05000000000000000000" pitchFamily="2" charset="2"/>
              <a:buChar char="§"/>
            </a:pPr>
            <a:r>
              <a:rPr lang="ro-RO" sz="1600" dirty="0"/>
              <a:t>incertitudini legate de siguranța veniturilor </a:t>
            </a:r>
            <a:endParaRPr lang="en-US" sz="1600" dirty="0"/>
          </a:p>
          <a:p>
            <a:pPr marL="285750" indent="-285750">
              <a:buFont typeface="Wingdings" panose="05000000000000000000" pitchFamily="2" charset="2"/>
              <a:buChar char="§"/>
            </a:pPr>
            <a:endParaRPr lang="en-US" sz="1600" dirty="0"/>
          </a:p>
          <a:p>
            <a:r>
              <a:rPr lang="en-US" sz="1600" dirty="0"/>
              <a:t> E</a:t>
            </a:r>
            <a:r>
              <a:rPr lang="ro-RO" sz="1600" dirty="0"/>
              <a:t>voluția viitoare a ratei creditelor neperformante, atât la nivelul companiilor nefinanciare, cât și în cazul populației, va depinde, pe lângă dinamica de ansamblu a economiei, strâns legată de cea a crizei energetice și de situația financiară a debitorilor care au apelat la amanarea obligațiilor de plată față de instituțiile de credit (vezi cazurile de </a:t>
            </a:r>
            <a:r>
              <a:rPr lang="ro-RO" sz="1600" dirty="0" err="1"/>
              <a:t>refinantare</a:t>
            </a:r>
            <a:r>
              <a:rPr lang="ro-RO" sz="1600" dirty="0"/>
              <a:t>,)</a:t>
            </a:r>
            <a:endParaRPr lang="en-US" sz="1600" dirty="0"/>
          </a:p>
          <a:p>
            <a:endParaRPr lang="en-US" sz="1600" dirty="0"/>
          </a:p>
          <a:p>
            <a:r>
              <a:rPr lang="en-US" sz="1600" dirty="0"/>
              <a:t>D</a:t>
            </a:r>
            <a:r>
              <a:rPr lang="ro-RO" sz="1600" dirty="0"/>
              <a:t>in fericire soldul contului debitori  a scazut  de la inceputul anului de la 182.607 lei la suma de 109.0844 lei. </a:t>
            </a:r>
            <a:endParaRPr lang="en-US" sz="1600" dirty="0"/>
          </a:p>
          <a:p>
            <a:r>
              <a:rPr lang="ro-RO" sz="1600" dirty="0"/>
              <a:t>Debitorii trebuie monitorizați cu atenție, întrucât riscurile legate de incapacitatea de plată pot apărea prin pierderea locului de muncă sau reducerea salariului. Riscul este mai pronunțat pentru debitorii cu un grad de îndatorare ridicat (atunci cand atat sotul cat si sotia au imprumuturi la CAR, in aceasta situatie CD trebuie sa adopte o HOTARARE ca numarul girantilor in acest caz sa fie mai mare decat cel din procedura standard.)</a:t>
            </a:r>
            <a:endParaRPr lang="en-US" sz="1600" dirty="0"/>
          </a:p>
        </p:txBody>
      </p:sp>
      <p:pic>
        <p:nvPicPr>
          <p:cNvPr id="16" name="Imagine 1">
            <a:extLst>
              <a:ext uri="{FF2B5EF4-FFF2-40B4-BE49-F238E27FC236}">
                <a16:creationId xmlns:a16="http://schemas.microsoft.com/office/drawing/2014/main" id="{95C443D7-27AF-7F5F-842F-1FC1260EB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40" t="24036" r="9650" b="34561"/>
          <a:stretch>
            <a:fillRect/>
          </a:stretch>
        </p:blipFill>
        <p:spPr bwMode="auto">
          <a:xfrm>
            <a:off x="0" y="0"/>
            <a:ext cx="1790400" cy="881213"/>
          </a:xfrm>
          <a:prstGeom prst="rect">
            <a:avLst/>
          </a:prstGeom>
          <a:noFill/>
          <a:ln>
            <a:noFill/>
          </a:ln>
          <a:effectLst>
            <a:outerShdw blurRad="50800" dist="50800" dir="5400000" sx="1000" sy="1000" algn="ctr" rotWithShape="0">
              <a:srgbClr val="000000"/>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3">
            <a:extLst>
              <a:ext uri="{FF2B5EF4-FFF2-40B4-BE49-F238E27FC236}">
                <a16:creationId xmlns:a16="http://schemas.microsoft.com/office/drawing/2014/main" id="{22C628F8-2C95-4A45-0576-CEEDF5549062}"/>
              </a:ext>
            </a:extLst>
          </p:cNvPr>
          <p:cNvSpPr>
            <a:spLocks noGrp="1"/>
          </p:cNvSpPr>
          <p:nvPr>
            <p:ph type="body" sz="quarter" idx="14"/>
          </p:nvPr>
        </p:nvSpPr>
        <p:spPr>
          <a:xfrm rot="20551921">
            <a:off x="9883265" y="209259"/>
            <a:ext cx="2005091" cy="1772800"/>
          </a:xfrm>
        </p:spPr>
        <p:txBody>
          <a:bodyPr/>
          <a:lstStyle/>
          <a:p>
            <a:r>
              <a:rPr lang="ro-RO" dirty="0">
                <a:solidFill>
                  <a:schemeClr val="accent6">
                    <a:lumMod val="75000"/>
                  </a:schemeClr>
                </a:solidFill>
              </a:rPr>
              <a:t> </a:t>
            </a:r>
            <a:r>
              <a:rPr lang="en-US" dirty="0" err="1">
                <a:solidFill>
                  <a:schemeClr val="accent6">
                    <a:lumMod val="75000"/>
                  </a:schemeClr>
                </a:solidFill>
              </a:rPr>
              <a:t>Asocia</a:t>
            </a:r>
            <a:r>
              <a:rPr lang="ro-RO" dirty="0">
                <a:solidFill>
                  <a:schemeClr val="accent6">
                    <a:lumMod val="75000"/>
                  </a:schemeClr>
                </a:solidFill>
              </a:rPr>
              <a:t>ț</a:t>
            </a:r>
            <a:r>
              <a:rPr lang="en-US" dirty="0" err="1">
                <a:solidFill>
                  <a:schemeClr val="accent6">
                    <a:lumMod val="75000"/>
                  </a:schemeClr>
                </a:solidFill>
              </a:rPr>
              <a:t>ia</a:t>
            </a:r>
            <a:r>
              <a:rPr lang="en-US" dirty="0">
                <a:solidFill>
                  <a:schemeClr val="accent6">
                    <a:lumMod val="75000"/>
                  </a:schemeClr>
                </a:solidFill>
              </a:rPr>
              <a:t> </a:t>
            </a:r>
            <a:r>
              <a:rPr lang="ro-RO" dirty="0">
                <a:solidFill>
                  <a:schemeClr val="accent6">
                    <a:lumMod val="75000"/>
                  </a:schemeClr>
                </a:solidFill>
              </a:rPr>
              <a:t> </a:t>
            </a:r>
            <a:r>
              <a:rPr lang="en-US" b="1" dirty="0" err="1">
                <a:solidFill>
                  <a:schemeClr val="accent6">
                    <a:lumMod val="75000"/>
                  </a:schemeClr>
                </a:solidFill>
              </a:rPr>
              <a:t>c.a.r</a:t>
            </a:r>
            <a:r>
              <a:rPr lang="en-US" dirty="0">
                <a:solidFill>
                  <a:schemeClr val="accent6">
                    <a:lumMod val="75000"/>
                  </a:schemeClr>
                </a:solidFill>
              </a:rPr>
              <a:t> </a:t>
            </a:r>
            <a:r>
              <a:rPr lang="ro-RO" dirty="0">
                <a:solidFill>
                  <a:schemeClr val="accent6">
                    <a:lumMod val="75000"/>
                  </a:schemeClr>
                </a:solidFill>
              </a:rPr>
              <a:t>învățământ câmpulung</a:t>
            </a:r>
            <a:endParaRPr lang="en-US" dirty="0">
              <a:solidFill>
                <a:schemeClr val="accent6">
                  <a:lumMod val="75000"/>
                </a:schemeClr>
              </a:solidFill>
            </a:endParaRPr>
          </a:p>
        </p:txBody>
      </p:sp>
      <p:pic>
        <p:nvPicPr>
          <p:cNvPr id="19" name="Picture 2">
            <a:extLst>
              <a:ext uri="{FF2B5EF4-FFF2-40B4-BE49-F238E27FC236}">
                <a16:creationId xmlns:a16="http://schemas.microsoft.com/office/drawing/2014/main" id="{2807834D-49A6-8D36-84C1-1838BC850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7797" y="784509"/>
            <a:ext cx="1216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267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title="Funding Chart">
            <a:extLst>
              <a:ext uri="{FF2B5EF4-FFF2-40B4-BE49-F238E27FC236}">
                <a16:creationId xmlns:a16="http://schemas.microsoft.com/office/drawing/2014/main" id="{46EFB3EE-CED5-49C7-B129-5D77AF9F3989}"/>
              </a:ext>
            </a:extLst>
          </p:cNvPr>
          <p:cNvGraphicFramePr/>
          <p:nvPr>
            <p:extLst>
              <p:ext uri="{D42A27DB-BD31-4B8C-83A1-F6EECF244321}">
                <p14:modId xmlns:p14="http://schemas.microsoft.com/office/powerpoint/2010/main" val="1911065819"/>
              </p:ext>
            </p:extLst>
          </p:nvPr>
        </p:nvGraphicFramePr>
        <p:xfrm>
          <a:off x="3043299" y="351182"/>
          <a:ext cx="5946928" cy="5857887"/>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B97BACB7-4D91-4EE9-B271-84BE4839A643}"/>
              </a:ext>
            </a:extLst>
          </p:cNvPr>
          <p:cNvSpPr txBox="1"/>
          <p:nvPr/>
        </p:nvSpPr>
        <p:spPr>
          <a:xfrm>
            <a:off x="3043299" y="2425941"/>
            <a:ext cx="5652053" cy="2416046"/>
          </a:xfrm>
          <a:prstGeom prst="rect">
            <a:avLst/>
          </a:prstGeom>
          <a:noFill/>
        </p:spPr>
        <p:txBody>
          <a:bodyPr wrap="square" rtlCol="0">
            <a:spAutoFit/>
          </a:bodyPr>
          <a:lstStyle/>
          <a:p>
            <a:pPr algn="ctr"/>
            <a:r>
              <a:rPr lang="ro-RO" sz="1900" dirty="0"/>
              <a:t>Toate acestea precum si alti factori </a:t>
            </a:r>
            <a:endParaRPr lang="en-US" sz="1900" dirty="0"/>
          </a:p>
          <a:p>
            <a:pPr algn="ctr"/>
            <a:r>
              <a:rPr lang="ro-RO" sz="1900" dirty="0"/>
              <a:t>financiari nesesizabili la momentul acesta </a:t>
            </a:r>
            <a:endParaRPr lang="en-US" sz="1900" dirty="0"/>
          </a:p>
          <a:p>
            <a:pPr algn="ctr"/>
            <a:r>
              <a:rPr lang="ro-RO" sz="1900" dirty="0"/>
              <a:t>ne indeamna la </a:t>
            </a:r>
            <a:r>
              <a:rPr lang="ro-RO" sz="1900" b="1" dirty="0">
                <a:solidFill>
                  <a:schemeClr val="accent6">
                    <a:lumMod val="50000"/>
                  </a:schemeClr>
                </a:solidFill>
              </a:rPr>
              <a:t>PRUDENTA</a:t>
            </a:r>
            <a:r>
              <a:rPr lang="ro-RO" sz="1900" dirty="0">
                <a:solidFill>
                  <a:schemeClr val="accent6">
                    <a:lumMod val="50000"/>
                  </a:schemeClr>
                </a:solidFill>
              </a:rPr>
              <a:t>, </a:t>
            </a:r>
            <a:r>
              <a:rPr lang="ro-RO" sz="1900" b="1" dirty="0">
                <a:solidFill>
                  <a:schemeClr val="accent6">
                    <a:lumMod val="50000"/>
                  </a:schemeClr>
                </a:solidFill>
              </a:rPr>
              <a:t>DAR</a:t>
            </a:r>
            <a:r>
              <a:rPr lang="ro-RO" sz="1900" dirty="0">
                <a:solidFill>
                  <a:schemeClr val="accent6">
                    <a:lumMod val="50000"/>
                  </a:schemeClr>
                </a:solidFill>
              </a:rPr>
              <a:t> </a:t>
            </a:r>
            <a:endParaRPr lang="en-US" sz="1900" dirty="0">
              <a:solidFill>
                <a:schemeClr val="accent6">
                  <a:lumMod val="50000"/>
                </a:schemeClr>
              </a:solidFill>
            </a:endParaRPr>
          </a:p>
          <a:p>
            <a:pPr algn="ctr"/>
            <a:r>
              <a:rPr lang="ro-RO" sz="1900" dirty="0"/>
              <a:t>propun CD sa supuna aprobarii </a:t>
            </a:r>
            <a:endParaRPr lang="en-US" sz="1900" dirty="0"/>
          </a:p>
          <a:p>
            <a:pPr algn="ctr"/>
            <a:r>
              <a:rPr lang="ro-RO" sz="1900" dirty="0"/>
              <a:t>Ad</a:t>
            </a:r>
            <a:r>
              <a:rPr lang="en-US" sz="1900" dirty="0" err="1"/>
              <a:t>unarii</a:t>
            </a:r>
            <a:r>
              <a:rPr lang="ro-RO" sz="1900" dirty="0"/>
              <a:t> Generale </a:t>
            </a:r>
            <a:endParaRPr lang="en-US" sz="1900" dirty="0"/>
          </a:p>
          <a:p>
            <a:pPr algn="ctr"/>
            <a:r>
              <a:rPr lang="ro-RO" sz="1900" dirty="0"/>
              <a:t>bonificarea fondului social  mediu  </a:t>
            </a:r>
            <a:endParaRPr lang="en-US" sz="1900" dirty="0"/>
          </a:p>
          <a:p>
            <a:pPr algn="ctr"/>
            <a:r>
              <a:rPr lang="ro-RO" sz="1900" dirty="0"/>
              <a:t>cu</a:t>
            </a:r>
            <a:r>
              <a:rPr lang="ro-RO" sz="1900" b="1" dirty="0"/>
              <a:t> </a:t>
            </a:r>
            <a:r>
              <a:rPr lang="ro-RO" sz="1900" b="1" dirty="0">
                <a:solidFill>
                  <a:schemeClr val="accent6">
                    <a:lumMod val="50000"/>
                  </a:schemeClr>
                </a:solidFill>
              </a:rPr>
              <a:t>7,10 %</a:t>
            </a:r>
            <a:endParaRPr lang="en-US" sz="1900" dirty="0">
              <a:solidFill>
                <a:schemeClr val="accent6">
                  <a:lumMod val="50000"/>
                </a:schemeClr>
              </a:solidFill>
            </a:endParaRPr>
          </a:p>
          <a:p>
            <a:endParaRPr lang="en-US" dirty="0"/>
          </a:p>
        </p:txBody>
      </p:sp>
      <p:pic>
        <p:nvPicPr>
          <p:cNvPr id="31" name="Imagine 1">
            <a:extLst>
              <a:ext uri="{FF2B5EF4-FFF2-40B4-BE49-F238E27FC236}">
                <a16:creationId xmlns:a16="http://schemas.microsoft.com/office/drawing/2014/main" id="{DDED9180-4B41-CA3D-4D8C-4B44A3C14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40" t="24036" r="9650" b="34561"/>
          <a:stretch>
            <a:fillRect/>
          </a:stretch>
        </p:blipFill>
        <p:spPr bwMode="auto">
          <a:xfrm>
            <a:off x="318052" y="351182"/>
            <a:ext cx="1790400" cy="881213"/>
          </a:xfrm>
          <a:prstGeom prst="rect">
            <a:avLst/>
          </a:prstGeom>
          <a:noFill/>
          <a:ln>
            <a:noFill/>
          </a:ln>
          <a:effectLst>
            <a:outerShdw blurRad="50800" dist="50800" dir="5400000" sx="1000" sy="1000" algn="ctr" rotWithShape="0">
              <a:srgbClr val="000000"/>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50CA95C0-1163-5534-CA8E-92425F5FFCBB}"/>
              </a:ext>
            </a:extLst>
          </p:cNvPr>
          <p:cNvPicPr>
            <a:picLocks noChangeAspect="1"/>
          </p:cNvPicPr>
          <p:nvPr/>
        </p:nvPicPr>
        <p:blipFill>
          <a:blip r:embed="rId4"/>
          <a:stretch>
            <a:fillRect/>
          </a:stretch>
        </p:blipFill>
        <p:spPr>
          <a:xfrm>
            <a:off x="9520688" y="292908"/>
            <a:ext cx="2353260" cy="2243522"/>
          </a:xfrm>
          <a:prstGeom prst="rect">
            <a:avLst/>
          </a:prstGeom>
        </p:spPr>
      </p:pic>
      <p:pic>
        <p:nvPicPr>
          <p:cNvPr id="33" name="Picture 2">
            <a:extLst>
              <a:ext uri="{FF2B5EF4-FFF2-40B4-BE49-F238E27FC236}">
                <a16:creationId xmlns:a16="http://schemas.microsoft.com/office/drawing/2014/main" id="{DE94686A-9663-8237-2E19-E680B40012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9305" y="1103519"/>
            <a:ext cx="1216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267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FB69F-79AE-A935-2D9F-77EE6F4641E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B9DA2B3-4283-FF5E-99D8-CDA1F442939E}"/>
              </a:ext>
            </a:extLst>
          </p:cNvPr>
          <p:cNvSpPr txBox="1"/>
          <p:nvPr/>
        </p:nvSpPr>
        <p:spPr>
          <a:xfrm>
            <a:off x="1593850" y="2292350"/>
            <a:ext cx="5956300" cy="230832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o-RO" dirty="0">
                <a:solidFill>
                  <a:schemeClr val="accent6">
                    <a:lumMod val="75000"/>
                  </a:schemeClr>
                </a:solidFill>
              </a:rPr>
              <a:t>Competenţele profesionale, îndeplinirea sarcinilor de serviciu şi nu în ultimul rând munca în echipă</a:t>
            </a:r>
            <a:endParaRPr lang="en-US" dirty="0">
              <a:solidFill>
                <a:schemeClr val="accent6">
                  <a:lumMod val="75000"/>
                </a:schemeClr>
              </a:solidFill>
            </a:endParaRPr>
          </a:p>
          <a:p>
            <a:r>
              <a:rPr lang="ro-RO" dirty="0">
                <a:solidFill>
                  <a:schemeClr val="accent6">
                    <a:lumMod val="75000"/>
                  </a:schemeClr>
                </a:solidFill>
              </a:rPr>
              <a:t>- </a:t>
            </a:r>
            <a:r>
              <a:rPr lang="ro-RO" b="1" dirty="0">
                <a:solidFill>
                  <a:schemeClr val="accent6">
                    <a:lumMod val="75000"/>
                  </a:schemeClr>
                </a:solidFill>
              </a:rPr>
              <a:t>salariati</a:t>
            </a:r>
            <a:r>
              <a:rPr lang="ro-RO" dirty="0">
                <a:solidFill>
                  <a:schemeClr val="accent6">
                    <a:lumMod val="75000"/>
                  </a:schemeClr>
                </a:solidFill>
              </a:rPr>
              <a:t> – </a:t>
            </a:r>
            <a:r>
              <a:rPr lang="ro-RO" b="1" dirty="0">
                <a:solidFill>
                  <a:schemeClr val="accent6">
                    <a:lumMod val="75000"/>
                  </a:schemeClr>
                </a:solidFill>
              </a:rPr>
              <a:t>Consiliul DIRECTOR</a:t>
            </a:r>
            <a:r>
              <a:rPr lang="ro-RO" dirty="0">
                <a:solidFill>
                  <a:schemeClr val="accent6">
                    <a:lumMod val="75000"/>
                  </a:schemeClr>
                </a:solidFill>
              </a:rPr>
              <a:t>,  prin care s-a asigurat o evaluare corectă şi fundamentată a indicatorilor financiari, facilitându-se luarea de măsuri operative atat in acordarea de imprumuturi cat si recuperarea celor restante, au reprezentat reteta </a:t>
            </a:r>
            <a:r>
              <a:rPr lang="ro-RO" b="1" dirty="0">
                <a:solidFill>
                  <a:schemeClr val="accent6">
                    <a:lumMod val="75000"/>
                  </a:schemeClr>
                </a:solidFill>
              </a:rPr>
              <a:t>succesului</a:t>
            </a:r>
            <a:r>
              <a:rPr lang="ro-RO" dirty="0">
                <a:solidFill>
                  <a:schemeClr val="accent6">
                    <a:lumMod val="75000"/>
                  </a:schemeClr>
                </a:solidFill>
              </a:rPr>
              <a:t> privind rezultatul financiar aferent anului 2025.</a:t>
            </a:r>
            <a:endParaRPr lang="en-US" dirty="0">
              <a:solidFill>
                <a:schemeClr val="accent6">
                  <a:lumMod val="75000"/>
                </a:schemeClr>
              </a:solidFill>
            </a:endParaRPr>
          </a:p>
        </p:txBody>
      </p:sp>
      <p:pic>
        <p:nvPicPr>
          <p:cNvPr id="2050" name="Picture 2">
            <a:extLst>
              <a:ext uri="{FF2B5EF4-FFF2-40B4-BE49-F238E27FC236}">
                <a16:creationId xmlns:a16="http://schemas.microsoft.com/office/drawing/2014/main" id="{338D0A78-AD0C-AD0A-C1AC-7B5655734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2548" y="759109"/>
            <a:ext cx="1216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3">
            <a:extLst>
              <a:ext uri="{FF2B5EF4-FFF2-40B4-BE49-F238E27FC236}">
                <a16:creationId xmlns:a16="http://schemas.microsoft.com/office/drawing/2014/main" id="{960B2908-5E18-8F46-1726-70DB6B17B108}"/>
              </a:ext>
            </a:extLst>
          </p:cNvPr>
          <p:cNvSpPr>
            <a:spLocks noGrp="1"/>
          </p:cNvSpPr>
          <p:nvPr>
            <p:ph type="body" sz="quarter" idx="14"/>
          </p:nvPr>
        </p:nvSpPr>
        <p:spPr>
          <a:xfrm rot="20551921">
            <a:off x="9877009" y="170188"/>
            <a:ext cx="1909331" cy="1742424"/>
          </a:xfrm>
        </p:spPr>
        <p:txBody>
          <a:bodyPr/>
          <a:lstStyle/>
          <a:p>
            <a:r>
              <a:rPr lang="ro-RO" dirty="0"/>
              <a:t> </a:t>
            </a:r>
            <a:r>
              <a:rPr lang="en-US" dirty="0" err="1"/>
              <a:t>Asocia</a:t>
            </a:r>
            <a:r>
              <a:rPr lang="ro-RO" dirty="0"/>
              <a:t>ț</a:t>
            </a:r>
            <a:r>
              <a:rPr lang="en-US" dirty="0" err="1"/>
              <a:t>ia</a:t>
            </a:r>
            <a:r>
              <a:rPr lang="en-US" dirty="0"/>
              <a:t> </a:t>
            </a:r>
            <a:r>
              <a:rPr lang="ro-RO" dirty="0"/>
              <a:t> </a:t>
            </a:r>
            <a:r>
              <a:rPr lang="en-US" b="1" dirty="0" err="1"/>
              <a:t>c.a.r</a:t>
            </a:r>
            <a:r>
              <a:rPr lang="en-US" b="1" dirty="0"/>
              <a:t> </a:t>
            </a:r>
            <a:r>
              <a:rPr lang="ro-RO" b="1" dirty="0"/>
              <a:t> </a:t>
            </a:r>
            <a:r>
              <a:rPr lang="ro-RO" dirty="0"/>
              <a:t>învățământ  câmpulung</a:t>
            </a:r>
            <a:endParaRPr lang="en-US" dirty="0"/>
          </a:p>
        </p:txBody>
      </p:sp>
      <p:pic>
        <p:nvPicPr>
          <p:cNvPr id="17" name="Imagine 1">
            <a:extLst>
              <a:ext uri="{FF2B5EF4-FFF2-40B4-BE49-F238E27FC236}">
                <a16:creationId xmlns:a16="http://schemas.microsoft.com/office/drawing/2014/main" id="{8C39803A-0742-C7B9-991B-03082CBBD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40" t="24036" r="9650" b="34561"/>
          <a:stretch>
            <a:fillRect/>
          </a:stretch>
        </p:blipFill>
        <p:spPr bwMode="auto">
          <a:xfrm>
            <a:off x="0" y="0"/>
            <a:ext cx="1790400" cy="881213"/>
          </a:xfrm>
          <a:prstGeom prst="rect">
            <a:avLst/>
          </a:prstGeom>
          <a:noFill/>
          <a:ln>
            <a:noFill/>
          </a:ln>
          <a:effectLst>
            <a:outerShdw blurRad="50800" dist="50800" dir="5400000" sx="1000" sy="1000" algn="ctr" rotWithShape="0">
              <a:srgbClr val="000000"/>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014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26AFA-6D8F-1D5B-66DD-392A63D215AD}"/>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0C0AE2B7-21FA-3F8C-5070-F035D9545ABA}"/>
              </a:ext>
            </a:extLst>
          </p:cNvPr>
          <p:cNvSpPr>
            <a:spLocks noGrp="1" noRot="1" noMove="1" noResize="1" noEditPoints="1" noAdjustHandles="1" noChangeArrowheads="1" noChangeShapeType="1"/>
          </p:cNvSpPr>
          <p:nvPr>
            <p:ph type="body" sz="quarter" idx="14"/>
          </p:nvPr>
        </p:nvSpPr>
        <p:spPr>
          <a:xfrm rot="20551921">
            <a:off x="9883265" y="209259"/>
            <a:ext cx="2005091" cy="1772800"/>
          </a:xfrm>
        </p:spPr>
        <p:txBody>
          <a:bodyPr/>
          <a:lstStyle/>
          <a:p>
            <a:r>
              <a:rPr lang="ro-RO" dirty="0"/>
              <a:t> </a:t>
            </a:r>
            <a:r>
              <a:rPr lang="en-US" dirty="0" err="1"/>
              <a:t>Asocia</a:t>
            </a:r>
            <a:r>
              <a:rPr lang="ro-RO" dirty="0"/>
              <a:t>ț</a:t>
            </a:r>
            <a:r>
              <a:rPr lang="en-US" dirty="0" err="1"/>
              <a:t>ia</a:t>
            </a:r>
            <a:r>
              <a:rPr lang="en-US" dirty="0"/>
              <a:t> </a:t>
            </a:r>
            <a:r>
              <a:rPr lang="ro-RO" dirty="0"/>
              <a:t> </a:t>
            </a:r>
            <a:r>
              <a:rPr lang="en-US" b="1" dirty="0" err="1"/>
              <a:t>c.a.r</a:t>
            </a:r>
            <a:r>
              <a:rPr lang="en-US" dirty="0"/>
              <a:t> </a:t>
            </a:r>
            <a:r>
              <a:rPr lang="ro-RO" dirty="0"/>
              <a:t>învățământ câmpulung</a:t>
            </a:r>
            <a:endParaRPr lang="en-US" dirty="0"/>
          </a:p>
        </p:txBody>
      </p:sp>
      <p:sp>
        <p:nvSpPr>
          <p:cNvPr id="2" name="Title 1">
            <a:extLst>
              <a:ext uri="{FF2B5EF4-FFF2-40B4-BE49-F238E27FC236}">
                <a16:creationId xmlns:a16="http://schemas.microsoft.com/office/drawing/2014/main" id="{8BD1221E-38D5-F575-5FB5-941404610BA7}"/>
              </a:ext>
            </a:extLst>
          </p:cNvPr>
          <p:cNvSpPr>
            <a:spLocks noGrp="1"/>
          </p:cNvSpPr>
          <p:nvPr>
            <p:ph type="ctrTitle"/>
          </p:nvPr>
        </p:nvSpPr>
        <p:spPr>
          <a:xfrm>
            <a:off x="4585252" y="2107095"/>
            <a:ext cx="8022006" cy="1876305"/>
          </a:xfrm>
        </p:spPr>
        <p:txBody>
          <a:bodyPr>
            <a:normAutofit fontScale="90000"/>
          </a:bodyPr>
          <a:lstStyle/>
          <a:p>
            <a:r>
              <a:rPr lang="ro-RO" dirty="0">
                <a:solidFill>
                  <a:schemeClr val="accent6">
                    <a:lumMod val="60000"/>
                    <a:lumOff val="40000"/>
                  </a:schemeClr>
                </a:solidFill>
              </a:rPr>
              <a:t>M</a:t>
            </a:r>
            <a:r>
              <a:rPr lang="ro-RO" dirty="0"/>
              <a:t>ulțumesc pentru atenția  acordată</a:t>
            </a:r>
            <a:endParaRPr lang="en-US" dirty="0"/>
          </a:p>
        </p:txBody>
      </p:sp>
      <p:pic>
        <p:nvPicPr>
          <p:cNvPr id="1026" name="Imagine 1">
            <a:extLst>
              <a:ext uri="{FF2B5EF4-FFF2-40B4-BE49-F238E27FC236}">
                <a16:creationId xmlns:a16="http://schemas.microsoft.com/office/drawing/2014/main" id="{D3CEB7E2-A3E1-4EC1-5D5D-BFD5C835E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40" t="24036" r="9650" b="34561"/>
          <a:stretch>
            <a:fillRect/>
          </a:stretch>
        </p:blipFill>
        <p:spPr bwMode="auto">
          <a:xfrm>
            <a:off x="0" y="0"/>
            <a:ext cx="1790400" cy="881213"/>
          </a:xfrm>
          <a:prstGeom prst="rect">
            <a:avLst/>
          </a:prstGeom>
          <a:noFill/>
          <a:ln>
            <a:noFill/>
          </a:ln>
          <a:effectLst>
            <a:outerShdw blurRad="50800" dist="50800" dir="5400000" sx="1000" sy="1000" algn="ctr" rotWithShape="0">
              <a:srgbClr val="000000"/>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221FA4FB-4011-427F-C68D-45C8937BA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7797" y="784509"/>
            <a:ext cx="1216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247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C26F09-1BC0-62D2-4E64-84C9E7D3792B}"/>
              </a:ext>
            </a:extLst>
          </p:cNvPr>
          <p:cNvSpPr txBox="1"/>
          <p:nvPr/>
        </p:nvSpPr>
        <p:spPr>
          <a:xfrm>
            <a:off x="1593850" y="2292350"/>
            <a:ext cx="59563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solidFill>
                  <a:schemeClr val="accent6">
                    <a:lumMod val="50000"/>
                  </a:schemeClr>
                </a:solidFill>
              </a:rPr>
              <a:t> ASOCIATIA </a:t>
            </a:r>
            <a:r>
              <a:rPr lang="en-US" b="1" dirty="0">
                <a:solidFill>
                  <a:schemeClr val="accent6">
                    <a:lumMod val="50000"/>
                  </a:schemeClr>
                </a:solidFill>
              </a:rPr>
              <a:t>C</a:t>
            </a:r>
            <a:r>
              <a:rPr lang="ro-RO" b="1" dirty="0">
                <a:solidFill>
                  <a:schemeClr val="accent6">
                    <a:lumMod val="50000"/>
                  </a:schemeClr>
                </a:solidFill>
              </a:rPr>
              <a:t>.</a:t>
            </a:r>
            <a:r>
              <a:rPr lang="en-US" b="1" dirty="0">
                <a:solidFill>
                  <a:schemeClr val="accent6">
                    <a:lumMod val="50000"/>
                  </a:schemeClr>
                </a:solidFill>
              </a:rPr>
              <a:t>A</a:t>
            </a:r>
            <a:r>
              <a:rPr lang="ro-RO" b="1" dirty="0">
                <a:solidFill>
                  <a:schemeClr val="accent6">
                    <a:lumMod val="50000"/>
                  </a:schemeClr>
                </a:solidFill>
              </a:rPr>
              <a:t>.</a:t>
            </a:r>
            <a:r>
              <a:rPr lang="en-US" b="1" dirty="0">
                <a:solidFill>
                  <a:schemeClr val="accent6">
                    <a:lumMod val="50000"/>
                  </a:schemeClr>
                </a:solidFill>
              </a:rPr>
              <a:t>R</a:t>
            </a:r>
            <a:r>
              <a:rPr lang="en-US" dirty="0">
                <a:solidFill>
                  <a:schemeClr val="accent6">
                    <a:lumMod val="50000"/>
                  </a:schemeClr>
                </a:solidFill>
              </a:rPr>
              <a:t>  IN</a:t>
            </a:r>
            <a:r>
              <a:rPr lang="ro-RO" dirty="0">
                <a:solidFill>
                  <a:schemeClr val="accent6">
                    <a:lumMod val="50000"/>
                  </a:schemeClr>
                </a:solidFill>
              </a:rPr>
              <a:t>VĂȚĂ</a:t>
            </a:r>
            <a:r>
              <a:rPr lang="en-US" dirty="0">
                <a:solidFill>
                  <a:schemeClr val="accent6">
                    <a:lumMod val="50000"/>
                  </a:schemeClr>
                </a:solidFill>
              </a:rPr>
              <a:t>M</a:t>
            </a:r>
            <a:r>
              <a:rPr lang="ro-RO" dirty="0">
                <a:solidFill>
                  <a:schemeClr val="accent6">
                    <a:lumMod val="50000"/>
                  </a:schemeClr>
                </a:solidFill>
              </a:rPr>
              <a:t>Â</a:t>
            </a:r>
            <a:r>
              <a:rPr lang="en-US" dirty="0">
                <a:solidFill>
                  <a:schemeClr val="accent6">
                    <a:lumMod val="50000"/>
                  </a:schemeClr>
                </a:solidFill>
              </a:rPr>
              <a:t>NT C</a:t>
            </a:r>
            <a:r>
              <a:rPr lang="ro-RO" dirty="0">
                <a:solidFill>
                  <a:schemeClr val="accent6">
                    <a:lumMod val="50000"/>
                  </a:schemeClr>
                </a:solidFill>
              </a:rPr>
              <a:t>Â</a:t>
            </a:r>
            <a:r>
              <a:rPr lang="en-US" dirty="0">
                <a:solidFill>
                  <a:schemeClr val="accent6">
                    <a:lumMod val="50000"/>
                  </a:schemeClr>
                </a:solidFill>
              </a:rPr>
              <a:t>MPULUNG  </a:t>
            </a:r>
            <a:r>
              <a:rPr lang="ro-RO" dirty="0">
                <a:solidFill>
                  <a:schemeClr val="accent6">
                    <a:lumMod val="50000"/>
                  </a:schemeClr>
                </a:solidFill>
              </a:rPr>
              <a:t>a asigurat in anul 2025 buna functionare a activitatii sale, cu un numar de patru salariati si un Consiliul Director format din cinci persoane.</a:t>
            </a:r>
            <a:endParaRPr lang="en-US" dirty="0">
              <a:solidFill>
                <a:schemeClr val="accent6">
                  <a:lumMod val="50000"/>
                </a:schemeClr>
              </a:solidFill>
            </a:endParaRPr>
          </a:p>
        </p:txBody>
      </p:sp>
      <p:pic>
        <p:nvPicPr>
          <p:cNvPr id="2050" name="Picture 2">
            <a:extLst>
              <a:ext uri="{FF2B5EF4-FFF2-40B4-BE49-F238E27FC236}">
                <a16:creationId xmlns:a16="http://schemas.microsoft.com/office/drawing/2014/main" id="{1587B967-FA95-720E-CC98-E627F6CA2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2548" y="759109"/>
            <a:ext cx="1216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3">
            <a:extLst>
              <a:ext uri="{FF2B5EF4-FFF2-40B4-BE49-F238E27FC236}">
                <a16:creationId xmlns:a16="http://schemas.microsoft.com/office/drawing/2014/main" id="{80DEE536-8229-EB0E-0932-A144A6145A57}"/>
              </a:ext>
            </a:extLst>
          </p:cNvPr>
          <p:cNvSpPr>
            <a:spLocks noGrp="1"/>
          </p:cNvSpPr>
          <p:nvPr>
            <p:ph type="body" sz="quarter" idx="14"/>
          </p:nvPr>
        </p:nvSpPr>
        <p:spPr>
          <a:xfrm rot="20551921">
            <a:off x="9877009" y="170188"/>
            <a:ext cx="1909331" cy="1742424"/>
          </a:xfrm>
        </p:spPr>
        <p:txBody>
          <a:bodyPr/>
          <a:lstStyle/>
          <a:p>
            <a:r>
              <a:rPr lang="ro-RO" dirty="0"/>
              <a:t> </a:t>
            </a:r>
            <a:r>
              <a:rPr lang="en-US" dirty="0" err="1"/>
              <a:t>Asocia</a:t>
            </a:r>
            <a:r>
              <a:rPr lang="ro-RO" dirty="0"/>
              <a:t>ț</a:t>
            </a:r>
            <a:r>
              <a:rPr lang="en-US" dirty="0" err="1"/>
              <a:t>ia</a:t>
            </a:r>
            <a:r>
              <a:rPr lang="en-US" dirty="0"/>
              <a:t> </a:t>
            </a:r>
            <a:r>
              <a:rPr lang="ro-RO" dirty="0"/>
              <a:t> </a:t>
            </a:r>
            <a:r>
              <a:rPr lang="en-US" b="1" dirty="0" err="1"/>
              <a:t>c.a.r</a:t>
            </a:r>
            <a:r>
              <a:rPr lang="en-US" b="1" dirty="0"/>
              <a:t> </a:t>
            </a:r>
            <a:r>
              <a:rPr lang="ro-RO" b="1" dirty="0"/>
              <a:t> </a:t>
            </a:r>
            <a:r>
              <a:rPr lang="ro-RO" dirty="0"/>
              <a:t>învățământ  câmpulung</a:t>
            </a:r>
            <a:endParaRPr lang="en-US" dirty="0"/>
          </a:p>
        </p:txBody>
      </p:sp>
      <p:pic>
        <p:nvPicPr>
          <p:cNvPr id="17" name="Imagine 1">
            <a:extLst>
              <a:ext uri="{FF2B5EF4-FFF2-40B4-BE49-F238E27FC236}">
                <a16:creationId xmlns:a16="http://schemas.microsoft.com/office/drawing/2014/main" id="{83BC552B-FDA4-78DA-A843-FC3F8379A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40" t="24036" r="9650" b="34561"/>
          <a:stretch>
            <a:fillRect/>
          </a:stretch>
        </p:blipFill>
        <p:spPr bwMode="auto">
          <a:xfrm>
            <a:off x="0" y="0"/>
            <a:ext cx="1790400" cy="881213"/>
          </a:xfrm>
          <a:prstGeom prst="rect">
            <a:avLst/>
          </a:prstGeom>
          <a:noFill/>
          <a:ln>
            <a:noFill/>
          </a:ln>
          <a:effectLst>
            <a:outerShdw blurRad="50800" dist="50800" dir="5400000" sx="1000" sy="1000" algn="ctr" rotWithShape="0">
              <a:srgbClr val="000000"/>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42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ED1D0BA-43AC-76C3-9B83-3B4F028D3520}"/>
              </a:ext>
            </a:extLst>
          </p:cNvPr>
          <p:cNvSpPr txBox="1"/>
          <p:nvPr/>
        </p:nvSpPr>
        <p:spPr>
          <a:xfrm>
            <a:off x="1149350" y="2203450"/>
            <a:ext cx="8115300" cy="175432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solidFill>
                  <a:schemeClr val="accent6">
                    <a:lumMod val="60000"/>
                    <a:lumOff val="40000"/>
                  </a:schemeClr>
                </a:solidFill>
              </a:rPr>
              <a:t>ASOCIATIA </a:t>
            </a:r>
            <a:r>
              <a:rPr lang="en-US" b="1" dirty="0">
                <a:solidFill>
                  <a:schemeClr val="accent6">
                    <a:lumMod val="60000"/>
                    <a:lumOff val="40000"/>
                  </a:schemeClr>
                </a:solidFill>
              </a:rPr>
              <a:t>C</a:t>
            </a:r>
            <a:r>
              <a:rPr lang="ro-RO" b="1" dirty="0">
                <a:solidFill>
                  <a:schemeClr val="accent6">
                    <a:lumMod val="60000"/>
                    <a:lumOff val="40000"/>
                  </a:schemeClr>
                </a:solidFill>
              </a:rPr>
              <a:t>.</a:t>
            </a:r>
            <a:r>
              <a:rPr lang="en-US" b="1" dirty="0">
                <a:solidFill>
                  <a:schemeClr val="accent6">
                    <a:lumMod val="60000"/>
                    <a:lumOff val="40000"/>
                  </a:schemeClr>
                </a:solidFill>
              </a:rPr>
              <a:t>A</a:t>
            </a:r>
            <a:r>
              <a:rPr lang="ro-RO" b="1" dirty="0">
                <a:solidFill>
                  <a:schemeClr val="accent6">
                    <a:lumMod val="60000"/>
                    <a:lumOff val="40000"/>
                  </a:schemeClr>
                </a:solidFill>
              </a:rPr>
              <a:t>.</a:t>
            </a:r>
            <a:r>
              <a:rPr lang="en-US" b="1" dirty="0">
                <a:solidFill>
                  <a:schemeClr val="accent6">
                    <a:lumMod val="60000"/>
                    <a:lumOff val="40000"/>
                  </a:schemeClr>
                </a:solidFill>
              </a:rPr>
              <a:t>R</a:t>
            </a:r>
            <a:r>
              <a:rPr lang="en-US" dirty="0">
                <a:solidFill>
                  <a:schemeClr val="accent6">
                    <a:lumMod val="60000"/>
                    <a:lumOff val="40000"/>
                  </a:schemeClr>
                </a:solidFill>
              </a:rPr>
              <a:t>  IN</a:t>
            </a:r>
            <a:r>
              <a:rPr lang="ro-RO" dirty="0">
                <a:solidFill>
                  <a:schemeClr val="accent6">
                    <a:lumMod val="60000"/>
                    <a:lumOff val="40000"/>
                  </a:schemeClr>
                </a:solidFill>
              </a:rPr>
              <a:t>VĂȚĂ</a:t>
            </a:r>
            <a:r>
              <a:rPr lang="en-US" dirty="0">
                <a:solidFill>
                  <a:schemeClr val="accent6">
                    <a:lumMod val="60000"/>
                    <a:lumOff val="40000"/>
                  </a:schemeClr>
                </a:solidFill>
              </a:rPr>
              <a:t>M</a:t>
            </a:r>
            <a:r>
              <a:rPr lang="ro-RO" dirty="0">
                <a:solidFill>
                  <a:schemeClr val="accent6">
                    <a:lumMod val="60000"/>
                    <a:lumOff val="40000"/>
                  </a:schemeClr>
                </a:solidFill>
              </a:rPr>
              <a:t>Â</a:t>
            </a:r>
            <a:r>
              <a:rPr lang="en-US" dirty="0">
                <a:solidFill>
                  <a:schemeClr val="accent6">
                    <a:lumMod val="60000"/>
                    <a:lumOff val="40000"/>
                  </a:schemeClr>
                </a:solidFill>
              </a:rPr>
              <a:t>NT C</a:t>
            </a:r>
            <a:r>
              <a:rPr lang="ro-RO" dirty="0">
                <a:solidFill>
                  <a:schemeClr val="accent6">
                    <a:lumMod val="60000"/>
                    <a:lumOff val="40000"/>
                  </a:schemeClr>
                </a:solidFill>
              </a:rPr>
              <a:t>Â</a:t>
            </a:r>
            <a:r>
              <a:rPr lang="en-US" dirty="0">
                <a:solidFill>
                  <a:schemeClr val="accent6">
                    <a:lumMod val="60000"/>
                    <a:lumOff val="40000"/>
                  </a:schemeClr>
                </a:solidFill>
              </a:rPr>
              <a:t>MPULUNG </a:t>
            </a:r>
            <a:r>
              <a:rPr lang="ro-RO" dirty="0">
                <a:solidFill>
                  <a:schemeClr val="accent6">
                    <a:lumMod val="60000"/>
                    <a:lumOff val="40000"/>
                  </a:schemeClr>
                </a:solidFill>
              </a:rPr>
              <a:t>este o asociație non-profit, unde membrii se</a:t>
            </a:r>
            <a:r>
              <a:rPr lang="en-US" dirty="0">
                <a:solidFill>
                  <a:schemeClr val="accent6">
                    <a:lumMod val="60000"/>
                    <a:lumOff val="40000"/>
                  </a:schemeClr>
                </a:solidFill>
              </a:rPr>
              <a:t> </a:t>
            </a:r>
            <a:r>
              <a:rPr lang="ro-RO" dirty="0">
                <a:solidFill>
                  <a:schemeClr val="accent6">
                    <a:lumMod val="60000"/>
                    <a:lumOff val="40000"/>
                  </a:schemeClr>
                </a:solidFill>
              </a:rPr>
              <a:t>ajută financiar unii pe alții prin intermediul </a:t>
            </a:r>
            <a:r>
              <a:rPr lang="ro-RO" dirty="0">
                <a:solidFill>
                  <a:schemeClr val="accent6">
                    <a:lumMod val="20000"/>
                    <a:lumOff val="80000"/>
                  </a:schemeClr>
                </a:solidFill>
              </a:rPr>
              <a:t>economisirii</a:t>
            </a:r>
            <a:r>
              <a:rPr lang="ro-RO" dirty="0">
                <a:solidFill>
                  <a:schemeClr val="accent6">
                    <a:lumMod val="60000"/>
                    <a:lumOff val="40000"/>
                  </a:schemeClr>
                </a:solidFill>
              </a:rPr>
              <a:t> și al </a:t>
            </a:r>
            <a:r>
              <a:rPr lang="ro-RO" dirty="0">
                <a:solidFill>
                  <a:schemeClr val="accent6">
                    <a:lumMod val="20000"/>
                    <a:lumOff val="80000"/>
                  </a:schemeClr>
                </a:solidFill>
              </a:rPr>
              <a:t>împrumuturilor</a:t>
            </a:r>
            <a:r>
              <a:rPr lang="ro-RO" dirty="0">
                <a:solidFill>
                  <a:schemeClr val="accent6">
                    <a:lumMod val="60000"/>
                    <a:lumOff val="40000"/>
                  </a:schemeClr>
                </a:solidFill>
              </a:rPr>
              <a:t>. </a:t>
            </a:r>
          </a:p>
          <a:p>
            <a:r>
              <a:rPr lang="ro-RO" dirty="0">
                <a:solidFill>
                  <a:schemeClr val="accent6">
                    <a:lumMod val="60000"/>
                    <a:lumOff val="40000"/>
                  </a:schemeClr>
                </a:solidFill>
              </a:rPr>
              <a:t> Funcționează pe baza principiului </a:t>
            </a:r>
            <a:r>
              <a:rPr lang="ro-RO" b="1" dirty="0">
                <a:solidFill>
                  <a:schemeClr val="accent6">
                    <a:lumMod val="60000"/>
                    <a:lumOff val="40000"/>
                  </a:schemeClr>
                </a:solidFill>
              </a:rPr>
              <a:t>solidarității</a:t>
            </a:r>
            <a:r>
              <a:rPr lang="ro-RO" dirty="0">
                <a:solidFill>
                  <a:schemeClr val="accent6">
                    <a:lumMod val="60000"/>
                    <a:lumOff val="40000"/>
                  </a:schemeClr>
                </a:solidFill>
              </a:rPr>
              <a:t>: fiecare membru contribuie cu o sumă lunară (fondul social), iar banii strânși se folosesc pentru a oferi credite altor membri care au nevoie de bani.</a:t>
            </a:r>
            <a:endParaRPr lang="en-US" dirty="0">
              <a:solidFill>
                <a:schemeClr val="accent6">
                  <a:lumMod val="60000"/>
                  <a:lumOff val="40000"/>
                </a:schemeClr>
              </a:solidFill>
            </a:endParaRPr>
          </a:p>
        </p:txBody>
      </p:sp>
      <p:pic>
        <p:nvPicPr>
          <p:cNvPr id="16" name="Imagine 1">
            <a:extLst>
              <a:ext uri="{FF2B5EF4-FFF2-40B4-BE49-F238E27FC236}">
                <a16:creationId xmlns:a16="http://schemas.microsoft.com/office/drawing/2014/main" id="{85663D3D-D9CB-9EFC-22AD-BFC9252E4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40" t="24036" r="9650" b="34561"/>
          <a:stretch>
            <a:fillRect/>
          </a:stretch>
        </p:blipFill>
        <p:spPr bwMode="auto">
          <a:xfrm>
            <a:off x="0" y="0"/>
            <a:ext cx="1790400" cy="881213"/>
          </a:xfrm>
          <a:prstGeom prst="rect">
            <a:avLst/>
          </a:prstGeom>
          <a:noFill/>
          <a:ln>
            <a:noFill/>
          </a:ln>
          <a:effectLst>
            <a:outerShdw blurRad="50800" dist="50800" dir="5400000" sx="1000" sy="1000" algn="ctr" rotWithShape="0">
              <a:srgbClr val="000000"/>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3">
            <a:extLst>
              <a:ext uri="{FF2B5EF4-FFF2-40B4-BE49-F238E27FC236}">
                <a16:creationId xmlns:a16="http://schemas.microsoft.com/office/drawing/2014/main" id="{5F273420-7AD1-EBE8-A3BD-FE716DE6FB06}"/>
              </a:ext>
            </a:extLst>
          </p:cNvPr>
          <p:cNvSpPr>
            <a:spLocks noGrp="1"/>
          </p:cNvSpPr>
          <p:nvPr>
            <p:ph type="body" sz="quarter" idx="14"/>
          </p:nvPr>
        </p:nvSpPr>
        <p:spPr>
          <a:xfrm rot="20551921">
            <a:off x="9883265" y="209259"/>
            <a:ext cx="2005091" cy="1772800"/>
          </a:xfrm>
        </p:spPr>
        <p:txBody>
          <a:bodyPr/>
          <a:lstStyle/>
          <a:p>
            <a:r>
              <a:rPr lang="ro-RO" dirty="0">
                <a:solidFill>
                  <a:schemeClr val="accent6">
                    <a:lumMod val="75000"/>
                  </a:schemeClr>
                </a:solidFill>
              </a:rPr>
              <a:t> </a:t>
            </a:r>
            <a:r>
              <a:rPr lang="en-US" dirty="0" err="1">
                <a:solidFill>
                  <a:schemeClr val="accent6">
                    <a:lumMod val="75000"/>
                  </a:schemeClr>
                </a:solidFill>
              </a:rPr>
              <a:t>Asocia</a:t>
            </a:r>
            <a:r>
              <a:rPr lang="ro-RO" dirty="0">
                <a:solidFill>
                  <a:schemeClr val="accent6">
                    <a:lumMod val="75000"/>
                  </a:schemeClr>
                </a:solidFill>
              </a:rPr>
              <a:t>ț</a:t>
            </a:r>
            <a:r>
              <a:rPr lang="en-US" dirty="0" err="1">
                <a:solidFill>
                  <a:schemeClr val="accent6">
                    <a:lumMod val="75000"/>
                  </a:schemeClr>
                </a:solidFill>
              </a:rPr>
              <a:t>ia</a:t>
            </a:r>
            <a:r>
              <a:rPr lang="en-US" dirty="0">
                <a:solidFill>
                  <a:schemeClr val="accent6">
                    <a:lumMod val="75000"/>
                  </a:schemeClr>
                </a:solidFill>
              </a:rPr>
              <a:t> </a:t>
            </a:r>
            <a:r>
              <a:rPr lang="ro-RO" dirty="0">
                <a:solidFill>
                  <a:schemeClr val="accent6">
                    <a:lumMod val="75000"/>
                  </a:schemeClr>
                </a:solidFill>
              </a:rPr>
              <a:t> </a:t>
            </a:r>
            <a:r>
              <a:rPr lang="en-US" b="1" dirty="0" err="1">
                <a:solidFill>
                  <a:schemeClr val="accent6">
                    <a:lumMod val="75000"/>
                  </a:schemeClr>
                </a:solidFill>
              </a:rPr>
              <a:t>c.a.r</a:t>
            </a:r>
            <a:r>
              <a:rPr lang="en-US" dirty="0">
                <a:solidFill>
                  <a:schemeClr val="accent6">
                    <a:lumMod val="75000"/>
                  </a:schemeClr>
                </a:solidFill>
              </a:rPr>
              <a:t> </a:t>
            </a:r>
            <a:r>
              <a:rPr lang="ro-RO" dirty="0">
                <a:solidFill>
                  <a:schemeClr val="accent6">
                    <a:lumMod val="75000"/>
                  </a:schemeClr>
                </a:solidFill>
              </a:rPr>
              <a:t>învățământ câmpulung</a:t>
            </a:r>
            <a:endParaRPr lang="en-US" dirty="0">
              <a:solidFill>
                <a:schemeClr val="accent6">
                  <a:lumMod val="75000"/>
                </a:schemeClr>
              </a:solidFill>
            </a:endParaRPr>
          </a:p>
        </p:txBody>
      </p:sp>
      <p:pic>
        <p:nvPicPr>
          <p:cNvPr id="19" name="Picture 2">
            <a:extLst>
              <a:ext uri="{FF2B5EF4-FFF2-40B4-BE49-F238E27FC236}">
                <a16:creationId xmlns:a16="http://schemas.microsoft.com/office/drawing/2014/main" id="{99F2E2FF-B474-9B9B-425B-A29DD32CD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7797" y="784509"/>
            <a:ext cx="1216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49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ine 1">
            <a:extLst>
              <a:ext uri="{FF2B5EF4-FFF2-40B4-BE49-F238E27FC236}">
                <a16:creationId xmlns:a16="http://schemas.microsoft.com/office/drawing/2014/main" id="{798E6E2B-365F-A411-73E1-E48A87134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40" t="24036" r="9650" b="34561"/>
          <a:stretch>
            <a:fillRect/>
          </a:stretch>
        </p:blipFill>
        <p:spPr bwMode="auto">
          <a:xfrm>
            <a:off x="317500" y="44450"/>
            <a:ext cx="1790400" cy="881213"/>
          </a:xfrm>
          <a:prstGeom prst="rect">
            <a:avLst/>
          </a:prstGeom>
          <a:noFill/>
          <a:ln>
            <a:noFill/>
          </a:ln>
          <a:effectLst>
            <a:outerShdw blurRad="50800" dist="50800" dir="5400000" sx="1000" sy="1000" algn="ctr" rotWithShape="0">
              <a:srgbClr val="000000"/>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62CC17D1-92C2-D3CA-0D17-23EA29EEDD1C}"/>
              </a:ext>
            </a:extLst>
          </p:cNvPr>
          <p:cNvPicPr>
            <a:picLocks noChangeAspect="1"/>
          </p:cNvPicPr>
          <p:nvPr/>
        </p:nvPicPr>
        <p:blipFill>
          <a:blip r:embed="rId3"/>
          <a:stretch>
            <a:fillRect/>
          </a:stretch>
        </p:blipFill>
        <p:spPr>
          <a:xfrm>
            <a:off x="9480698" y="-82391"/>
            <a:ext cx="2450804" cy="1917541"/>
          </a:xfrm>
          <a:prstGeom prst="rect">
            <a:avLst/>
          </a:prstGeom>
        </p:spPr>
      </p:pic>
      <p:pic>
        <p:nvPicPr>
          <p:cNvPr id="29" name="Picture 2">
            <a:extLst>
              <a:ext uri="{FF2B5EF4-FFF2-40B4-BE49-F238E27FC236}">
                <a16:creationId xmlns:a16="http://schemas.microsoft.com/office/drawing/2014/main" id="{AF5682E8-74E1-D38C-B1EF-9ADD83C07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8087" y="570063"/>
            <a:ext cx="1216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a:extLst>
              <a:ext uri="{FF2B5EF4-FFF2-40B4-BE49-F238E27FC236}">
                <a16:creationId xmlns:a16="http://schemas.microsoft.com/office/drawing/2014/main" id="{9CDAB490-6F11-268A-DAF2-79765CD28ED1}"/>
              </a:ext>
            </a:extLst>
          </p:cNvPr>
          <p:cNvSpPr txBox="1"/>
          <p:nvPr/>
        </p:nvSpPr>
        <p:spPr>
          <a:xfrm>
            <a:off x="2926556" y="1720840"/>
            <a:ext cx="6338887" cy="34163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solidFill>
                  <a:schemeClr val="accent6">
                    <a:lumMod val="75000"/>
                  </a:schemeClr>
                </a:solidFill>
              </a:rPr>
              <a:t>ASOCIA</a:t>
            </a:r>
            <a:r>
              <a:rPr lang="ro-RO" dirty="0">
                <a:solidFill>
                  <a:schemeClr val="accent6">
                    <a:lumMod val="75000"/>
                  </a:schemeClr>
                </a:solidFill>
              </a:rPr>
              <a:t>Ț</a:t>
            </a:r>
            <a:r>
              <a:rPr lang="en-US" dirty="0">
                <a:solidFill>
                  <a:schemeClr val="accent6">
                    <a:lumMod val="75000"/>
                  </a:schemeClr>
                </a:solidFill>
              </a:rPr>
              <a:t>IA </a:t>
            </a:r>
            <a:r>
              <a:rPr lang="en-US" b="1" dirty="0">
                <a:solidFill>
                  <a:schemeClr val="accent6">
                    <a:lumMod val="75000"/>
                  </a:schemeClr>
                </a:solidFill>
              </a:rPr>
              <a:t>C</a:t>
            </a:r>
            <a:r>
              <a:rPr lang="ro-RO" b="1" dirty="0">
                <a:solidFill>
                  <a:schemeClr val="accent6">
                    <a:lumMod val="75000"/>
                  </a:schemeClr>
                </a:solidFill>
              </a:rPr>
              <a:t>.</a:t>
            </a:r>
            <a:r>
              <a:rPr lang="en-US" b="1" dirty="0">
                <a:solidFill>
                  <a:schemeClr val="accent6">
                    <a:lumMod val="75000"/>
                  </a:schemeClr>
                </a:solidFill>
              </a:rPr>
              <a:t>A</a:t>
            </a:r>
            <a:r>
              <a:rPr lang="ro-RO" b="1" dirty="0">
                <a:solidFill>
                  <a:schemeClr val="accent6">
                    <a:lumMod val="75000"/>
                  </a:schemeClr>
                </a:solidFill>
              </a:rPr>
              <a:t>.</a:t>
            </a:r>
            <a:r>
              <a:rPr lang="en-US" b="1" dirty="0">
                <a:solidFill>
                  <a:schemeClr val="accent6">
                    <a:lumMod val="75000"/>
                  </a:schemeClr>
                </a:solidFill>
              </a:rPr>
              <a:t>R</a:t>
            </a:r>
            <a:r>
              <a:rPr lang="en-US" dirty="0">
                <a:solidFill>
                  <a:schemeClr val="accent6">
                    <a:lumMod val="75000"/>
                  </a:schemeClr>
                </a:solidFill>
              </a:rPr>
              <a:t>  IN</a:t>
            </a:r>
            <a:r>
              <a:rPr lang="ro-RO" dirty="0">
                <a:solidFill>
                  <a:schemeClr val="accent6">
                    <a:lumMod val="75000"/>
                  </a:schemeClr>
                </a:solidFill>
              </a:rPr>
              <a:t>VĂȚĂ</a:t>
            </a:r>
            <a:r>
              <a:rPr lang="en-US" dirty="0">
                <a:solidFill>
                  <a:schemeClr val="accent6">
                    <a:lumMod val="75000"/>
                  </a:schemeClr>
                </a:solidFill>
              </a:rPr>
              <a:t>M</a:t>
            </a:r>
            <a:r>
              <a:rPr lang="ro-RO" dirty="0">
                <a:solidFill>
                  <a:schemeClr val="accent6">
                    <a:lumMod val="75000"/>
                  </a:schemeClr>
                </a:solidFill>
              </a:rPr>
              <a:t>Â</a:t>
            </a:r>
            <a:r>
              <a:rPr lang="en-US" dirty="0">
                <a:solidFill>
                  <a:schemeClr val="accent6">
                    <a:lumMod val="75000"/>
                  </a:schemeClr>
                </a:solidFill>
              </a:rPr>
              <a:t>NT C</a:t>
            </a:r>
            <a:r>
              <a:rPr lang="ro-RO" dirty="0">
                <a:solidFill>
                  <a:schemeClr val="accent6">
                    <a:lumMod val="75000"/>
                  </a:schemeClr>
                </a:solidFill>
              </a:rPr>
              <a:t>Â</a:t>
            </a:r>
            <a:r>
              <a:rPr lang="en-US" dirty="0">
                <a:solidFill>
                  <a:schemeClr val="accent6">
                    <a:lumMod val="75000"/>
                  </a:schemeClr>
                </a:solidFill>
              </a:rPr>
              <a:t>MPULUNG </a:t>
            </a:r>
            <a:r>
              <a:rPr lang="ro-RO" dirty="0">
                <a:solidFill>
                  <a:schemeClr val="accent6">
                    <a:lumMod val="50000"/>
                  </a:schemeClr>
                </a:solidFill>
              </a:rPr>
              <a:t>este o instituție: </a:t>
            </a:r>
            <a:r>
              <a:rPr lang="ro-RO" b="1" dirty="0">
                <a:solidFill>
                  <a:schemeClr val="accent6">
                    <a:lumMod val="50000"/>
                  </a:schemeClr>
                </a:solidFill>
              </a:rPr>
              <a:t>modernă</a:t>
            </a:r>
            <a:r>
              <a:rPr lang="ro-RO" dirty="0">
                <a:solidFill>
                  <a:schemeClr val="accent6">
                    <a:lumMod val="50000"/>
                  </a:schemeClr>
                </a:solidFill>
              </a:rPr>
              <a:t>, </a:t>
            </a:r>
            <a:r>
              <a:rPr lang="ro-RO" b="1" dirty="0">
                <a:solidFill>
                  <a:schemeClr val="accent6">
                    <a:lumMod val="50000"/>
                  </a:schemeClr>
                </a:solidFill>
              </a:rPr>
              <a:t>sigură</a:t>
            </a:r>
            <a:r>
              <a:rPr lang="ro-RO" dirty="0">
                <a:solidFill>
                  <a:schemeClr val="accent6">
                    <a:lumMod val="50000"/>
                  </a:schemeClr>
                </a:solidFill>
              </a:rPr>
              <a:t>, cu </a:t>
            </a:r>
            <a:r>
              <a:rPr lang="ro-RO" b="1" dirty="0">
                <a:solidFill>
                  <a:schemeClr val="accent6">
                    <a:lumMod val="50000"/>
                  </a:schemeClr>
                </a:solidFill>
              </a:rPr>
              <a:t>tradiție</a:t>
            </a:r>
            <a:r>
              <a:rPr lang="ro-RO" dirty="0">
                <a:solidFill>
                  <a:schemeClr val="accent6">
                    <a:lumMod val="50000"/>
                  </a:schemeClr>
                </a:solidFill>
              </a:rPr>
              <a:t> și </a:t>
            </a:r>
            <a:r>
              <a:rPr lang="ro-RO" b="1" dirty="0">
                <a:solidFill>
                  <a:schemeClr val="accent6">
                    <a:lumMod val="50000"/>
                  </a:schemeClr>
                </a:solidFill>
              </a:rPr>
              <a:t>deschisă tuturor</a:t>
            </a:r>
            <a:r>
              <a:rPr lang="ro-RO" dirty="0">
                <a:solidFill>
                  <a:schemeClr val="accent6">
                    <a:lumMod val="50000"/>
                  </a:schemeClr>
                </a:solidFill>
              </a:rPr>
              <a:t>. </a:t>
            </a:r>
            <a:r>
              <a:rPr lang="ro-RO" b="1" dirty="0">
                <a:solidFill>
                  <a:schemeClr val="accent6">
                    <a:lumMod val="50000"/>
                  </a:schemeClr>
                </a:solidFill>
              </a:rPr>
              <a:t>Diferența dintre o casa de ajutor reciproc și o bancă</a:t>
            </a:r>
            <a:r>
              <a:rPr lang="ro-RO" dirty="0">
                <a:solidFill>
                  <a:schemeClr val="accent6">
                    <a:lumMod val="50000"/>
                  </a:schemeClr>
                </a:solidFill>
              </a:rPr>
              <a:t> este aceea că persoana va trebui să devină membră a casei de ajutor reciproc și în loc să aibă o rată a dobânzii, poate câștiga o parte din excedentul financiar, sub forma bonificarii fondului social. Aceasta este o sumă suplimentară, numită </a:t>
            </a:r>
            <a:r>
              <a:rPr lang="ro-RO" b="1" dirty="0">
                <a:solidFill>
                  <a:schemeClr val="accent6">
                    <a:lumMod val="50000"/>
                  </a:schemeClr>
                </a:solidFill>
              </a:rPr>
              <a:t>bonificare</a:t>
            </a:r>
            <a:r>
              <a:rPr lang="ro-RO" dirty="0">
                <a:solidFill>
                  <a:schemeClr val="accent6">
                    <a:lumMod val="50000"/>
                  </a:schemeClr>
                </a:solidFill>
              </a:rPr>
              <a:t>, calculată ca procentaj aplicat sumei medii anuale acumulate în fondul social al membrului la sfârșitul exercițiului financiar, intrucât suma bonificării depinde de excedentul realizat în anul financiar si nu există un procent fix din bonusul fondului în fiecare an. </a:t>
            </a:r>
            <a:endParaRPr lang="en-US" dirty="0">
              <a:solidFill>
                <a:schemeClr val="accent6">
                  <a:lumMod val="50000"/>
                </a:schemeClr>
              </a:solidFill>
            </a:endParaRPr>
          </a:p>
        </p:txBody>
      </p:sp>
    </p:spTree>
    <p:extLst>
      <p:ext uri="{BB962C8B-B14F-4D97-AF65-F5344CB8AC3E}">
        <p14:creationId xmlns:p14="http://schemas.microsoft.com/office/powerpoint/2010/main" val="159392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D8656-EA2D-C4BC-8115-9CD69729C8D9}"/>
            </a:ext>
          </a:extLst>
        </p:cNvPr>
        <p:cNvGrpSpPr/>
        <p:nvPr/>
      </p:nvGrpSpPr>
      <p:grpSpPr>
        <a:xfrm>
          <a:off x="0" y="0"/>
          <a:ext cx="0" cy="0"/>
          <a:chOff x="0" y="0"/>
          <a:chExt cx="0" cy="0"/>
        </a:xfrm>
      </p:grpSpPr>
      <p:pic>
        <p:nvPicPr>
          <p:cNvPr id="14" name="Imagine 1">
            <a:extLst>
              <a:ext uri="{FF2B5EF4-FFF2-40B4-BE49-F238E27FC236}">
                <a16:creationId xmlns:a16="http://schemas.microsoft.com/office/drawing/2014/main" id="{BB2DA756-7BF0-DF22-F1B4-407339CB5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40" t="24036" r="9650" b="34561"/>
          <a:stretch>
            <a:fillRect/>
          </a:stretch>
        </p:blipFill>
        <p:spPr bwMode="auto">
          <a:xfrm>
            <a:off x="336550" y="0"/>
            <a:ext cx="1790400" cy="881213"/>
          </a:xfrm>
          <a:prstGeom prst="rect">
            <a:avLst/>
          </a:prstGeom>
          <a:noFill/>
          <a:ln>
            <a:noFill/>
          </a:ln>
          <a:effectLst>
            <a:outerShdw blurRad="50800" dist="50800" dir="5400000" sx="1000" sy="1000" algn="ctr" rotWithShape="0">
              <a:srgbClr val="000000"/>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8E01AD38-43FE-2288-9261-59F7C1A4CA18}"/>
              </a:ext>
            </a:extLst>
          </p:cNvPr>
          <p:cNvPicPr>
            <a:picLocks noChangeAspect="1"/>
          </p:cNvPicPr>
          <p:nvPr/>
        </p:nvPicPr>
        <p:blipFill>
          <a:blip r:embed="rId3"/>
          <a:stretch>
            <a:fillRect/>
          </a:stretch>
        </p:blipFill>
        <p:spPr>
          <a:xfrm>
            <a:off x="9480698" y="-82391"/>
            <a:ext cx="2450804" cy="1917541"/>
          </a:xfrm>
          <a:prstGeom prst="rect">
            <a:avLst/>
          </a:prstGeom>
        </p:spPr>
      </p:pic>
      <p:pic>
        <p:nvPicPr>
          <p:cNvPr id="29" name="Picture 2">
            <a:extLst>
              <a:ext uri="{FF2B5EF4-FFF2-40B4-BE49-F238E27FC236}">
                <a16:creationId xmlns:a16="http://schemas.microsoft.com/office/drawing/2014/main" id="{434B1973-3508-40EB-BEF7-6C070A0CC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8087" y="570063"/>
            <a:ext cx="1216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a:extLst>
              <a:ext uri="{FF2B5EF4-FFF2-40B4-BE49-F238E27FC236}">
                <a16:creationId xmlns:a16="http://schemas.microsoft.com/office/drawing/2014/main" id="{0234F880-808F-BB47-CD7B-26CCA98BB6B7}"/>
              </a:ext>
            </a:extLst>
          </p:cNvPr>
          <p:cNvSpPr txBox="1"/>
          <p:nvPr/>
        </p:nvSpPr>
        <p:spPr>
          <a:xfrm>
            <a:off x="2926556" y="1714490"/>
            <a:ext cx="6338887" cy="258532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o-RO" dirty="0">
                <a:solidFill>
                  <a:schemeClr val="accent6">
                    <a:lumMod val="50000"/>
                  </a:schemeClr>
                </a:solidFill>
              </a:rPr>
              <a:t> Se împlinesc 12 ani de când se manifestă această tendinţă de crestere a  principalilor indicatori, incepand cu numarul de membri  si terminand cu procentul de bonificare a fondului social . </a:t>
            </a:r>
            <a:br>
              <a:rPr lang="ro-RO" dirty="0">
                <a:solidFill>
                  <a:schemeClr val="accent6">
                    <a:lumMod val="50000"/>
                  </a:schemeClr>
                </a:solidFill>
              </a:rPr>
            </a:br>
            <a:r>
              <a:rPr lang="ro-RO" dirty="0">
                <a:solidFill>
                  <a:schemeClr val="accent6">
                    <a:lumMod val="50000"/>
                  </a:schemeClr>
                </a:solidFill>
              </a:rPr>
              <a:t>Iată deci si </a:t>
            </a:r>
            <a:r>
              <a:rPr lang="ro-RO" b="1" dirty="0">
                <a:solidFill>
                  <a:schemeClr val="accent6">
                    <a:lumMod val="50000"/>
                  </a:schemeClr>
                </a:solidFill>
              </a:rPr>
              <a:t>fara o dezvoltarea extensivă</a:t>
            </a:r>
            <a:r>
              <a:rPr lang="ro-RO" dirty="0">
                <a:solidFill>
                  <a:schemeClr val="accent6">
                    <a:lumMod val="50000"/>
                  </a:schemeClr>
                </a:solidFill>
              </a:rPr>
              <a:t> prin extinderea în teritoriu de noi puncte de lucru s-a dovedit totusi o măsură managerială deosebit de eficientă, având toată îndreptăţirea să continuăm în acest mod (conform L245/2025 privind modificarea Art 32 alin 7 din L273/2006</a:t>
            </a:r>
            <a:endParaRPr lang="en-US" dirty="0">
              <a:solidFill>
                <a:schemeClr val="accent6">
                  <a:lumMod val="50000"/>
                </a:schemeClr>
              </a:solidFill>
            </a:endParaRPr>
          </a:p>
        </p:txBody>
      </p:sp>
    </p:spTree>
    <p:extLst>
      <p:ext uri="{BB962C8B-B14F-4D97-AF65-F5344CB8AC3E}">
        <p14:creationId xmlns:p14="http://schemas.microsoft.com/office/powerpoint/2010/main" val="355121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B24D85C4-0E4C-3CD1-4CED-BD8829CD07BA}"/>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DF850AE-A895-2FBE-4450-9E4FD5F90B45}"/>
              </a:ext>
            </a:extLst>
          </p:cNvPr>
          <p:cNvSpPr txBox="1"/>
          <p:nvPr/>
        </p:nvSpPr>
        <p:spPr>
          <a:xfrm>
            <a:off x="1033774" y="2146868"/>
            <a:ext cx="8629650" cy="397031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solidFill>
                  <a:schemeClr val="accent6">
                    <a:lumMod val="40000"/>
                    <a:lumOff val="60000"/>
                  </a:schemeClr>
                </a:solidFill>
              </a:rPr>
              <a:t>	</a:t>
            </a:r>
            <a:r>
              <a:rPr lang="ro-RO" dirty="0">
                <a:solidFill>
                  <a:schemeClr val="accent6">
                    <a:lumMod val="40000"/>
                    <a:lumOff val="60000"/>
                  </a:schemeClr>
                </a:solidFill>
              </a:rPr>
              <a:t>Pe lângă </a:t>
            </a:r>
            <a:r>
              <a:rPr lang="ro-RO" b="1" dirty="0">
                <a:solidFill>
                  <a:schemeClr val="accent6">
                    <a:lumMod val="20000"/>
                    <a:lumOff val="80000"/>
                  </a:schemeClr>
                </a:solidFill>
              </a:rPr>
              <a:t>atragerea de noi membri</a:t>
            </a:r>
            <a:r>
              <a:rPr lang="ro-RO" dirty="0">
                <a:solidFill>
                  <a:schemeClr val="accent6">
                    <a:lumMod val="40000"/>
                    <a:lumOff val="60000"/>
                  </a:schemeClr>
                </a:solidFill>
              </a:rPr>
              <a:t> instituţia noastră s-a preocupat permanent şi de </a:t>
            </a:r>
            <a:r>
              <a:rPr lang="ro-RO" b="1" dirty="0">
                <a:solidFill>
                  <a:schemeClr val="accent6">
                    <a:lumMod val="20000"/>
                    <a:lumOff val="80000"/>
                  </a:schemeClr>
                </a:solidFill>
              </a:rPr>
              <a:t>fidelizarea</a:t>
            </a:r>
            <a:r>
              <a:rPr lang="ro-RO" dirty="0">
                <a:solidFill>
                  <a:schemeClr val="accent6">
                    <a:lumMod val="40000"/>
                    <a:lumOff val="60000"/>
                  </a:schemeClr>
                </a:solidFill>
              </a:rPr>
              <a:t> celor existenţi prin</a:t>
            </a:r>
            <a:r>
              <a:rPr lang="en-US" dirty="0">
                <a:solidFill>
                  <a:schemeClr val="accent6">
                    <a:lumMod val="40000"/>
                    <a:lumOff val="60000"/>
                  </a:schemeClr>
                </a:solidFill>
              </a:rPr>
              <a:t>:</a:t>
            </a:r>
          </a:p>
          <a:p>
            <a:pPr marL="285750" indent="-285750">
              <a:buFont typeface="Wingdings" panose="05000000000000000000" pitchFamily="2" charset="2"/>
              <a:buChar char="Ø"/>
            </a:pPr>
            <a:r>
              <a:rPr lang="ro-RO" dirty="0">
                <a:solidFill>
                  <a:schemeClr val="accent6">
                    <a:lumMod val="40000"/>
                    <a:lumOff val="60000"/>
                  </a:schemeClr>
                </a:solidFill>
              </a:rPr>
              <a:t>acordarea ajutoarelor în caz de deces </a:t>
            </a:r>
            <a:endParaRPr lang="en-US" dirty="0">
              <a:solidFill>
                <a:schemeClr val="accent6">
                  <a:lumMod val="40000"/>
                  <a:lumOff val="60000"/>
                </a:schemeClr>
              </a:solidFill>
            </a:endParaRPr>
          </a:p>
          <a:p>
            <a:pPr marL="285750" indent="-285750">
              <a:buFont typeface="Wingdings" panose="05000000000000000000" pitchFamily="2" charset="2"/>
              <a:buChar char="Ø"/>
            </a:pPr>
            <a:r>
              <a:rPr lang="ro-RO" dirty="0">
                <a:solidFill>
                  <a:schemeClr val="accent6">
                    <a:lumMod val="40000"/>
                    <a:lumOff val="60000"/>
                  </a:schemeClr>
                </a:solidFill>
              </a:rPr>
              <a:t>ajutoare social umanitare pentru naşterea unui copil</a:t>
            </a:r>
            <a:endParaRPr lang="en-US" dirty="0">
              <a:solidFill>
                <a:schemeClr val="accent6">
                  <a:lumMod val="40000"/>
                  <a:lumOff val="60000"/>
                </a:schemeClr>
              </a:solidFill>
            </a:endParaRPr>
          </a:p>
          <a:p>
            <a:pPr marL="285750" indent="-285750">
              <a:buFont typeface="Wingdings" panose="05000000000000000000" pitchFamily="2" charset="2"/>
              <a:buChar char="Ø"/>
            </a:pPr>
            <a:r>
              <a:rPr lang="ro-RO" dirty="0">
                <a:solidFill>
                  <a:schemeClr val="accent6">
                    <a:lumMod val="40000"/>
                    <a:lumOff val="60000"/>
                  </a:schemeClr>
                </a:solidFill>
              </a:rPr>
              <a:t>manifestari culturare de 1 iunie, 25 decembrie</a:t>
            </a:r>
            <a:endParaRPr lang="en-US" dirty="0">
              <a:solidFill>
                <a:schemeClr val="accent6">
                  <a:lumMod val="40000"/>
                  <a:lumOff val="60000"/>
                </a:schemeClr>
              </a:solidFill>
            </a:endParaRPr>
          </a:p>
          <a:p>
            <a:pPr marL="285750" indent="-285750">
              <a:buFont typeface="Wingdings" panose="05000000000000000000" pitchFamily="2" charset="2"/>
              <a:buChar char="Ø"/>
            </a:pPr>
            <a:endParaRPr lang="ro-RO" dirty="0">
              <a:solidFill>
                <a:schemeClr val="accent6">
                  <a:lumMod val="40000"/>
                  <a:lumOff val="60000"/>
                </a:schemeClr>
              </a:solidFill>
            </a:endParaRPr>
          </a:p>
          <a:p>
            <a:r>
              <a:rPr lang="en-US" dirty="0">
                <a:solidFill>
                  <a:schemeClr val="accent6">
                    <a:lumMod val="40000"/>
                    <a:lumOff val="60000"/>
                  </a:schemeClr>
                </a:solidFill>
              </a:rPr>
              <a:t>	</a:t>
            </a:r>
            <a:r>
              <a:rPr lang="ro-RO" dirty="0">
                <a:solidFill>
                  <a:schemeClr val="accent6">
                    <a:lumMod val="40000"/>
                    <a:lumOff val="60000"/>
                  </a:schemeClr>
                </a:solidFill>
              </a:rPr>
              <a:t>Tot ca o preocupare pentru </a:t>
            </a:r>
            <a:r>
              <a:rPr lang="ro-RO" b="1" dirty="0">
                <a:solidFill>
                  <a:schemeClr val="accent6">
                    <a:lumMod val="20000"/>
                    <a:lumOff val="80000"/>
                  </a:schemeClr>
                </a:solidFill>
              </a:rPr>
              <a:t>creşterea</a:t>
            </a:r>
            <a:r>
              <a:rPr lang="ro-RO" dirty="0">
                <a:solidFill>
                  <a:schemeClr val="accent6">
                    <a:lumMod val="40000"/>
                    <a:lumOff val="60000"/>
                  </a:schemeClr>
                </a:solidFill>
              </a:rPr>
              <a:t> numărului de membrii şi în special pentru fidelizarea lor, trebuie subliniat faptul că bonificarea fondului social nu s-a facut  diferenţiat  în funcţie de participarea la realizarea veniturilor prin accesarea de împrumuturi, de vechimea fiecăruia ca membru, lucru ce a condus la încurajarea membrilor să-şi păstreze economiile sub formă de fond social acumulat.</a:t>
            </a:r>
            <a:endParaRPr lang="en-US" dirty="0">
              <a:solidFill>
                <a:schemeClr val="accent6">
                  <a:lumMod val="40000"/>
                  <a:lumOff val="60000"/>
                </a:schemeClr>
              </a:solidFill>
            </a:endParaRPr>
          </a:p>
          <a:p>
            <a:r>
              <a:rPr lang="en-US" dirty="0">
                <a:solidFill>
                  <a:schemeClr val="accent6">
                    <a:lumMod val="40000"/>
                    <a:lumOff val="60000"/>
                  </a:schemeClr>
                </a:solidFill>
              </a:rPr>
              <a:t>	</a:t>
            </a:r>
            <a:r>
              <a:rPr lang="ro-RO" dirty="0">
                <a:solidFill>
                  <a:schemeClr val="accent6">
                    <a:lumMod val="40000"/>
                    <a:lumOff val="60000"/>
                  </a:schemeClr>
                </a:solidFill>
              </a:rPr>
              <a:t>Vom încerca să menţinem şi chiar să găsim </a:t>
            </a:r>
            <a:r>
              <a:rPr lang="ro-RO" b="1" dirty="0">
                <a:solidFill>
                  <a:schemeClr val="accent6">
                    <a:lumMod val="20000"/>
                    <a:lumOff val="80000"/>
                  </a:schemeClr>
                </a:solidFill>
              </a:rPr>
              <a:t>noi soluţii de fidelizare</a:t>
            </a:r>
            <a:r>
              <a:rPr lang="ro-RO" dirty="0">
                <a:solidFill>
                  <a:schemeClr val="accent6">
                    <a:lumMod val="40000"/>
                    <a:lumOff val="60000"/>
                  </a:schemeClr>
                </a:solidFill>
              </a:rPr>
              <a:t> a membrilor prin oferirea unor game cât mai diversificate de împrumuturi cu dobânzi avantajoase, iar prin aceasta să creştem gradul de atractivitate al casei noastre.</a:t>
            </a:r>
            <a:endParaRPr lang="en-US" dirty="0">
              <a:solidFill>
                <a:schemeClr val="accent6">
                  <a:lumMod val="40000"/>
                  <a:lumOff val="60000"/>
                </a:schemeClr>
              </a:solidFill>
            </a:endParaRPr>
          </a:p>
        </p:txBody>
      </p:sp>
      <p:pic>
        <p:nvPicPr>
          <p:cNvPr id="16" name="Imagine 1">
            <a:extLst>
              <a:ext uri="{FF2B5EF4-FFF2-40B4-BE49-F238E27FC236}">
                <a16:creationId xmlns:a16="http://schemas.microsoft.com/office/drawing/2014/main" id="{02456FCB-4CCC-9FDA-F3F1-868F447D5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40" t="24036" r="9650" b="34561"/>
          <a:stretch>
            <a:fillRect/>
          </a:stretch>
        </p:blipFill>
        <p:spPr bwMode="auto">
          <a:xfrm>
            <a:off x="0" y="0"/>
            <a:ext cx="1790400" cy="881213"/>
          </a:xfrm>
          <a:prstGeom prst="rect">
            <a:avLst/>
          </a:prstGeom>
          <a:noFill/>
          <a:ln>
            <a:noFill/>
          </a:ln>
          <a:effectLst>
            <a:outerShdw blurRad="50800" dist="50800" dir="5400000" sx="1000" sy="1000" algn="ctr" rotWithShape="0">
              <a:srgbClr val="000000"/>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3">
            <a:extLst>
              <a:ext uri="{FF2B5EF4-FFF2-40B4-BE49-F238E27FC236}">
                <a16:creationId xmlns:a16="http://schemas.microsoft.com/office/drawing/2014/main" id="{23A6CE2F-DDBD-1F9F-97AD-EEF443760611}"/>
              </a:ext>
            </a:extLst>
          </p:cNvPr>
          <p:cNvSpPr>
            <a:spLocks noGrp="1"/>
          </p:cNvSpPr>
          <p:nvPr>
            <p:ph type="body" sz="quarter" idx="14"/>
          </p:nvPr>
        </p:nvSpPr>
        <p:spPr>
          <a:xfrm rot="20551921">
            <a:off x="9883265" y="209259"/>
            <a:ext cx="2005091" cy="1772800"/>
          </a:xfrm>
        </p:spPr>
        <p:txBody>
          <a:bodyPr/>
          <a:lstStyle/>
          <a:p>
            <a:r>
              <a:rPr lang="ro-RO" dirty="0">
                <a:solidFill>
                  <a:schemeClr val="accent6">
                    <a:lumMod val="75000"/>
                  </a:schemeClr>
                </a:solidFill>
              </a:rPr>
              <a:t> </a:t>
            </a:r>
            <a:r>
              <a:rPr lang="en-US" dirty="0" err="1">
                <a:solidFill>
                  <a:schemeClr val="accent6">
                    <a:lumMod val="75000"/>
                  </a:schemeClr>
                </a:solidFill>
              </a:rPr>
              <a:t>Asocia</a:t>
            </a:r>
            <a:r>
              <a:rPr lang="ro-RO" dirty="0">
                <a:solidFill>
                  <a:schemeClr val="accent6">
                    <a:lumMod val="75000"/>
                  </a:schemeClr>
                </a:solidFill>
              </a:rPr>
              <a:t>ț</a:t>
            </a:r>
            <a:r>
              <a:rPr lang="en-US" dirty="0" err="1">
                <a:solidFill>
                  <a:schemeClr val="accent6">
                    <a:lumMod val="75000"/>
                  </a:schemeClr>
                </a:solidFill>
              </a:rPr>
              <a:t>ia</a:t>
            </a:r>
            <a:r>
              <a:rPr lang="en-US" dirty="0">
                <a:solidFill>
                  <a:schemeClr val="accent6">
                    <a:lumMod val="75000"/>
                  </a:schemeClr>
                </a:solidFill>
              </a:rPr>
              <a:t> </a:t>
            </a:r>
            <a:r>
              <a:rPr lang="ro-RO" dirty="0">
                <a:solidFill>
                  <a:schemeClr val="accent6">
                    <a:lumMod val="75000"/>
                  </a:schemeClr>
                </a:solidFill>
              </a:rPr>
              <a:t> </a:t>
            </a:r>
            <a:r>
              <a:rPr lang="en-US" b="1" dirty="0" err="1">
                <a:solidFill>
                  <a:schemeClr val="accent6">
                    <a:lumMod val="75000"/>
                  </a:schemeClr>
                </a:solidFill>
              </a:rPr>
              <a:t>c.a.r</a:t>
            </a:r>
            <a:r>
              <a:rPr lang="en-US" dirty="0">
                <a:solidFill>
                  <a:schemeClr val="accent6">
                    <a:lumMod val="75000"/>
                  </a:schemeClr>
                </a:solidFill>
              </a:rPr>
              <a:t> </a:t>
            </a:r>
            <a:r>
              <a:rPr lang="ro-RO" dirty="0">
                <a:solidFill>
                  <a:schemeClr val="accent6">
                    <a:lumMod val="75000"/>
                  </a:schemeClr>
                </a:solidFill>
              </a:rPr>
              <a:t>învățământ câmpulung</a:t>
            </a:r>
            <a:endParaRPr lang="en-US" dirty="0">
              <a:solidFill>
                <a:schemeClr val="accent6">
                  <a:lumMod val="75000"/>
                </a:schemeClr>
              </a:solidFill>
            </a:endParaRPr>
          </a:p>
        </p:txBody>
      </p:sp>
      <p:pic>
        <p:nvPicPr>
          <p:cNvPr id="19" name="Picture 2">
            <a:extLst>
              <a:ext uri="{FF2B5EF4-FFF2-40B4-BE49-F238E27FC236}">
                <a16:creationId xmlns:a16="http://schemas.microsoft.com/office/drawing/2014/main" id="{42AAA538-8FC2-2377-8EB4-06B2138A7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7797" y="784509"/>
            <a:ext cx="1216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87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3857F-CD05-DDE7-CEE1-BFC59343C274}"/>
            </a:ext>
          </a:extLst>
        </p:cNvPr>
        <p:cNvGrpSpPr/>
        <p:nvPr/>
      </p:nvGrpSpPr>
      <p:grpSpPr>
        <a:xfrm>
          <a:off x="0" y="0"/>
          <a:ext cx="0" cy="0"/>
          <a:chOff x="0" y="0"/>
          <a:chExt cx="0" cy="0"/>
        </a:xfrm>
      </p:grpSpPr>
      <p:pic>
        <p:nvPicPr>
          <p:cNvPr id="14" name="Imagine 1">
            <a:extLst>
              <a:ext uri="{FF2B5EF4-FFF2-40B4-BE49-F238E27FC236}">
                <a16:creationId xmlns:a16="http://schemas.microsoft.com/office/drawing/2014/main" id="{396DD0E8-2BBE-D41A-005D-DFA72B239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40" t="24036" r="9650" b="34561"/>
          <a:stretch>
            <a:fillRect/>
          </a:stretch>
        </p:blipFill>
        <p:spPr bwMode="auto">
          <a:xfrm>
            <a:off x="336550" y="0"/>
            <a:ext cx="1790400" cy="881213"/>
          </a:xfrm>
          <a:prstGeom prst="rect">
            <a:avLst/>
          </a:prstGeom>
          <a:noFill/>
          <a:ln>
            <a:noFill/>
          </a:ln>
          <a:effectLst>
            <a:outerShdw blurRad="50800" dist="50800" dir="5400000" sx="1000" sy="1000" algn="ctr" rotWithShape="0">
              <a:srgbClr val="000000"/>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9FE6A1F6-26BC-0EB9-94B1-F73279D2B001}"/>
              </a:ext>
            </a:extLst>
          </p:cNvPr>
          <p:cNvPicPr>
            <a:picLocks noChangeAspect="1"/>
          </p:cNvPicPr>
          <p:nvPr/>
        </p:nvPicPr>
        <p:blipFill>
          <a:blip r:embed="rId3"/>
          <a:stretch>
            <a:fillRect/>
          </a:stretch>
        </p:blipFill>
        <p:spPr>
          <a:xfrm>
            <a:off x="9480698" y="-82391"/>
            <a:ext cx="2450804" cy="1917541"/>
          </a:xfrm>
          <a:prstGeom prst="rect">
            <a:avLst/>
          </a:prstGeom>
        </p:spPr>
      </p:pic>
      <p:pic>
        <p:nvPicPr>
          <p:cNvPr id="29" name="Picture 2">
            <a:extLst>
              <a:ext uri="{FF2B5EF4-FFF2-40B4-BE49-F238E27FC236}">
                <a16:creationId xmlns:a16="http://schemas.microsoft.com/office/drawing/2014/main" id="{105E9A0A-153F-BF5F-4DE8-8C42756ED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8087" y="570063"/>
            <a:ext cx="1216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a:extLst>
              <a:ext uri="{FF2B5EF4-FFF2-40B4-BE49-F238E27FC236}">
                <a16:creationId xmlns:a16="http://schemas.microsoft.com/office/drawing/2014/main" id="{03286661-3082-20A3-D310-2AC238255206}"/>
              </a:ext>
            </a:extLst>
          </p:cNvPr>
          <p:cNvSpPr txBox="1"/>
          <p:nvPr/>
        </p:nvSpPr>
        <p:spPr>
          <a:xfrm>
            <a:off x="2926556" y="1714490"/>
            <a:ext cx="6338887" cy="37856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o-RO" sz="2400" dirty="0">
                <a:solidFill>
                  <a:schemeClr val="accent6">
                    <a:lumMod val="75000"/>
                  </a:schemeClr>
                </a:solidFill>
              </a:rPr>
              <a:t> Fondul social </a:t>
            </a:r>
            <a:r>
              <a:rPr lang="ro-RO" dirty="0">
                <a:solidFill>
                  <a:schemeClr val="accent6">
                    <a:lumMod val="75000"/>
                  </a:schemeClr>
                </a:solidFill>
              </a:rPr>
              <a:t>al membrilor prezintă o evoluţie pozitivă în anul 2019, înregistrând un sold de  </a:t>
            </a:r>
            <a:r>
              <a:rPr lang="ro-RO" b="1" dirty="0">
                <a:solidFill>
                  <a:schemeClr val="accent6">
                    <a:lumMod val="50000"/>
                  </a:schemeClr>
                </a:solidFill>
              </a:rPr>
              <a:t>32.168.296 lei</a:t>
            </a:r>
            <a:r>
              <a:rPr lang="ro-RO" dirty="0">
                <a:solidFill>
                  <a:schemeClr val="accent6">
                    <a:lumMod val="75000"/>
                  </a:schemeClr>
                </a:solidFill>
              </a:rPr>
              <a:t>, soldul acestui cont fiind la finele anului 2025 de </a:t>
            </a:r>
            <a:r>
              <a:rPr lang="ro-RO" b="1" dirty="0">
                <a:solidFill>
                  <a:schemeClr val="accent6">
                    <a:lumMod val="50000"/>
                  </a:schemeClr>
                </a:solidFill>
              </a:rPr>
              <a:t>80.454.868 lei</a:t>
            </a:r>
            <a:r>
              <a:rPr lang="ro-RO" dirty="0">
                <a:solidFill>
                  <a:schemeClr val="accent6">
                    <a:lumMod val="75000"/>
                  </a:schemeClr>
                </a:solidFill>
              </a:rPr>
              <a:t>. </a:t>
            </a:r>
            <a:endParaRPr lang="en-US" dirty="0">
              <a:solidFill>
                <a:schemeClr val="accent6">
                  <a:lumMod val="75000"/>
                </a:schemeClr>
              </a:solidFill>
            </a:endParaRPr>
          </a:p>
          <a:p>
            <a:r>
              <a:rPr lang="ro-RO" dirty="0">
                <a:solidFill>
                  <a:schemeClr val="accent6">
                    <a:lumMod val="75000"/>
                  </a:schemeClr>
                </a:solidFill>
              </a:rPr>
              <a:t>Creşterea fondului social este normală şi o considerăm foarte importantă deoarece fondul social este deocamdată principala sursă de finanţare a împrumuturilor iar dacă analizăm soldul total al împrumuturilor constatăm că acesta este în sumă de 67.054.305 lei ceea ce evidenţiază faptul că fondul social al membrilor este folosit eficient, în împrumuturi nu în depozite bancare, </a:t>
            </a:r>
            <a:r>
              <a:rPr lang="ro-RO" b="1" dirty="0">
                <a:solidFill>
                  <a:schemeClr val="accent6">
                    <a:lumMod val="75000"/>
                  </a:schemeClr>
                </a:solidFill>
              </a:rPr>
              <a:t>fiind conştienţi de faptul că bonificarea fondului social al membrilor utilizează cea mai mare parte a excedentului.</a:t>
            </a:r>
            <a:endParaRPr lang="en-US" dirty="0">
              <a:solidFill>
                <a:schemeClr val="accent6">
                  <a:lumMod val="75000"/>
                </a:schemeClr>
              </a:solidFill>
            </a:endParaRPr>
          </a:p>
          <a:p>
            <a:endParaRPr lang="en-US" dirty="0">
              <a:solidFill>
                <a:schemeClr val="accent6">
                  <a:lumMod val="50000"/>
                </a:schemeClr>
              </a:solidFill>
            </a:endParaRPr>
          </a:p>
        </p:txBody>
      </p:sp>
    </p:spTree>
    <p:extLst>
      <p:ext uri="{BB962C8B-B14F-4D97-AF65-F5344CB8AC3E}">
        <p14:creationId xmlns:p14="http://schemas.microsoft.com/office/powerpoint/2010/main" val="3099165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CBB2A4BA-4704-CACD-969A-68462C643969}"/>
            </a:ext>
          </a:extLst>
        </p:cNvPr>
        <p:cNvGrpSpPr/>
        <p:nvPr/>
      </p:nvGrpSpPr>
      <p:grpSpPr>
        <a:xfrm>
          <a:off x="0" y="0"/>
          <a:ext cx="0" cy="0"/>
          <a:chOff x="0" y="0"/>
          <a:chExt cx="0" cy="0"/>
        </a:xfrm>
      </p:grpSpPr>
      <p:pic>
        <p:nvPicPr>
          <p:cNvPr id="14" name="Imagine 1">
            <a:extLst>
              <a:ext uri="{FF2B5EF4-FFF2-40B4-BE49-F238E27FC236}">
                <a16:creationId xmlns:a16="http://schemas.microsoft.com/office/drawing/2014/main" id="{C4FD3760-FF37-F095-6533-0F4CC7E89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40" t="24036" r="9650" b="34561"/>
          <a:stretch>
            <a:fillRect/>
          </a:stretch>
        </p:blipFill>
        <p:spPr bwMode="auto">
          <a:xfrm>
            <a:off x="336550" y="0"/>
            <a:ext cx="1790400" cy="881213"/>
          </a:xfrm>
          <a:prstGeom prst="rect">
            <a:avLst/>
          </a:prstGeom>
          <a:noFill/>
          <a:ln>
            <a:noFill/>
          </a:ln>
          <a:effectLst>
            <a:outerShdw blurRad="50800" dist="50800" dir="5400000" sx="1000" sy="1000" algn="ctr" rotWithShape="0">
              <a:srgbClr val="000000"/>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204F9872-0010-E382-0D9E-DBAC0A647732}"/>
              </a:ext>
            </a:extLst>
          </p:cNvPr>
          <p:cNvPicPr>
            <a:picLocks noChangeAspect="1"/>
          </p:cNvPicPr>
          <p:nvPr/>
        </p:nvPicPr>
        <p:blipFill>
          <a:blip r:embed="rId3"/>
          <a:stretch>
            <a:fillRect/>
          </a:stretch>
        </p:blipFill>
        <p:spPr>
          <a:xfrm>
            <a:off x="9480698" y="-82391"/>
            <a:ext cx="2450804" cy="1917541"/>
          </a:xfrm>
          <a:prstGeom prst="rect">
            <a:avLst/>
          </a:prstGeom>
        </p:spPr>
      </p:pic>
      <p:pic>
        <p:nvPicPr>
          <p:cNvPr id="29" name="Picture 2">
            <a:extLst>
              <a:ext uri="{FF2B5EF4-FFF2-40B4-BE49-F238E27FC236}">
                <a16:creationId xmlns:a16="http://schemas.microsoft.com/office/drawing/2014/main" id="{581A6D37-4245-64B5-6E83-E06A11FFE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8087" y="570063"/>
            <a:ext cx="1216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BE1CAE8-17AD-EC3A-211F-05EA5B692226}"/>
              </a:ext>
            </a:extLst>
          </p:cNvPr>
          <p:cNvSpPr>
            <a:spLocks noGrp="1"/>
          </p:cNvSpPr>
          <p:nvPr>
            <p:ph type="title"/>
          </p:nvPr>
        </p:nvSpPr>
        <p:spPr>
          <a:xfrm>
            <a:off x="699052" y="2487604"/>
            <a:ext cx="10515600" cy="1325563"/>
          </a:xfrm>
        </p:spPr>
        <p:txBody>
          <a:bodyPr>
            <a:noAutofit/>
          </a:bodyPr>
          <a:lstStyle/>
          <a:p>
            <a:pPr algn="l"/>
            <a:r>
              <a:rPr lang="ro-RO" sz="2800" dirty="0">
                <a:solidFill>
                  <a:schemeClr val="accent6">
                    <a:lumMod val="40000"/>
                    <a:lumOff val="60000"/>
                  </a:schemeClr>
                </a:solidFill>
              </a:rPr>
              <a:t>O creştere importantă a anului 2025 o reprezintă de asemenea, sporirea considerabilă a valorii împrumuturilor acordate în această perioadă, fapt datorat majorari plafonului valoric al imprumutului la 100.000 lei ( de trei ori fondul dar nu mai mult de  100.000 lei ) si promotia inceputa in vara si terminata la 31 octombrie 2025.</a:t>
            </a:r>
            <a:endParaRPr lang="en-US" sz="2800" dirty="0">
              <a:solidFill>
                <a:schemeClr val="accent6">
                  <a:lumMod val="40000"/>
                  <a:lumOff val="60000"/>
                </a:schemeClr>
              </a:solidFill>
            </a:endParaRPr>
          </a:p>
        </p:txBody>
      </p:sp>
    </p:spTree>
    <p:extLst>
      <p:ext uri="{BB962C8B-B14F-4D97-AF65-F5344CB8AC3E}">
        <p14:creationId xmlns:p14="http://schemas.microsoft.com/office/powerpoint/2010/main" val="1095032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E58F26E5-FC6D-605F-7B72-DC71330D585F}"/>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4CE37B13-4FFF-5D92-C1E3-79E8FE353769}"/>
              </a:ext>
            </a:extLst>
          </p:cNvPr>
          <p:cNvSpPr txBox="1"/>
          <p:nvPr/>
        </p:nvSpPr>
        <p:spPr>
          <a:xfrm>
            <a:off x="1033774" y="2146868"/>
            <a:ext cx="8629650" cy="369331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ro-RO" dirty="0"/>
              <a:t>Se observă o </a:t>
            </a:r>
            <a:r>
              <a:rPr lang="ro-RO" b="1" dirty="0">
                <a:solidFill>
                  <a:schemeClr val="accent6">
                    <a:lumMod val="50000"/>
                  </a:schemeClr>
                </a:solidFill>
              </a:rPr>
              <a:t>creștere</a:t>
            </a:r>
            <a:r>
              <a:rPr lang="ro-RO" dirty="0"/>
              <a:t> a veniturilor de la un an la altul, deși  incepand cu anul 2019 </a:t>
            </a:r>
            <a:endParaRPr lang="en-US" dirty="0"/>
          </a:p>
          <a:p>
            <a:r>
              <a:rPr lang="ro-RO" dirty="0"/>
              <a:t>ne-am confruntat cu criza sanitara, criza din energie și inflația, amplificate cu efectele războiului rus din Ucraina, restructurari in sistemul de invatamant, taieri de salarii,etc. toate acestea au avut impact asupra activității CAR -ului nostru, ca de altfel, asupra tuturor, în sensul că unii membri s-au retras, o perioadă membrii nu au mai contractat împrumuturi(vezi luna noiembrie 2025) au avut întârzieri la plata ratelor. </a:t>
            </a:r>
            <a:r>
              <a:rPr lang="ro-RO" b="1" dirty="0"/>
              <a:t>Pentru a contracara și a diminua acest impact, Consiliul Director, împreună cu salariații CAR si-au intensificat continuu eforturile și au găsit soluții prin lansarea de produse noi, atractive, încercând să stopeze scăderea numărului de împrumuturi</a:t>
            </a:r>
            <a:r>
              <a:rPr lang="ro-RO" dirty="0"/>
              <a:t>, s-au preocupat în permanență de îmbunătățirea relațiilor cu membrii CAR, prin oferirea de consiliere economică și educație financiară, cercetarea cu atenție și responsabilitate a motivelor de retragere a membrilor, precum și intensificarea eforturilor de înțelegere și rezolvare a nevoilor sociale ale acestora.</a:t>
            </a:r>
            <a:endParaRPr lang="en-US" dirty="0">
              <a:solidFill>
                <a:schemeClr val="accent6">
                  <a:lumMod val="40000"/>
                  <a:lumOff val="60000"/>
                </a:schemeClr>
              </a:solidFill>
            </a:endParaRPr>
          </a:p>
        </p:txBody>
      </p:sp>
      <p:pic>
        <p:nvPicPr>
          <p:cNvPr id="16" name="Imagine 1">
            <a:extLst>
              <a:ext uri="{FF2B5EF4-FFF2-40B4-BE49-F238E27FC236}">
                <a16:creationId xmlns:a16="http://schemas.microsoft.com/office/drawing/2014/main" id="{AC7CBE32-5901-EF2E-1757-8847A6D8B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40" t="24036" r="9650" b="34561"/>
          <a:stretch>
            <a:fillRect/>
          </a:stretch>
        </p:blipFill>
        <p:spPr bwMode="auto">
          <a:xfrm>
            <a:off x="0" y="0"/>
            <a:ext cx="1790400" cy="881213"/>
          </a:xfrm>
          <a:prstGeom prst="rect">
            <a:avLst/>
          </a:prstGeom>
          <a:noFill/>
          <a:ln>
            <a:noFill/>
          </a:ln>
          <a:effectLst>
            <a:outerShdw blurRad="50800" dist="50800" dir="5400000" sx="1000" sy="1000" algn="ctr" rotWithShape="0">
              <a:srgbClr val="000000"/>
            </a:outerShd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3">
            <a:extLst>
              <a:ext uri="{FF2B5EF4-FFF2-40B4-BE49-F238E27FC236}">
                <a16:creationId xmlns:a16="http://schemas.microsoft.com/office/drawing/2014/main" id="{2520976B-9C13-8330-6FD4-CD05D42CABD1}"/>
              </a:ext>
            </a:extLst>
          </p:cNvPr>
          <p:cNvSpPr>
            <a:spLocks noGrp="1"/>
          </p:cNvSpPr>
          <p:nvPr>
            <p:ph type="body" sz="quarter" idx="14"/>
          </p:nvPr>
        </p:nvSpPr>
        <p:spPr>
          <a:xfrm rot="20551921">
            <a:off x="9883265" y="209259"/>
            <a:ext cx="2005091" cy="1772800"/>
          </a:xfrm>
        </p:spPr>
        <p:txBody>
          <a:bodyPr/>
          <a:lstStyle/>
          <a:p>
            <a:r>
              <a:rPr lang="ro-RO" dirty="0">
                <a:solidFill>
                  <a:schemeClr val="accent6">
                    <a:lumMod val="75000"/>
                  </a:schemeClr>
                </a:solidFill>
              </a:rPr>
              <a:t> </a:t>
            </a:r>
            <a:r>
              <a:rPr lang="en-US" dirty="0" err="1">
                <a:solidFill>
                  <a:schemeClr val="accent6">
                    <a:lumMod val="75000"/>
                  </a:schemeClr>
                </a:solidFill>
              </a:rPr>
              <a:t>Asocia</a:t>
            </a:r>
            <a:r>
              <a:rPr lang="ro-RO" dirty="0">
                <a:solidFill>
                  <a:schemeClr val="accent6">
                    <a:lumMod val="75000"/>
                  </a:schemeClr>
                </a:solidFill>
              </a:rPr>
              <a:t>ț</a:t>
            </a:r>
            <a:r>
              <a:rPr lang="en-US" dirty="0" err="1">
                <a:solidFill>
                  <a:schemeClr val="accent6">
                    <a:lumMod val="75000"/>
                  </a:schemeClr>
                </a:solidFill>
              </a:rPr>
              <a:t>ia</a:t>
            </a:r>
            <a:r>
              <a:rPr lang="en-US" dirty="0">
                <a:solidFill>
                  <a:schemeClr val="accent6">
                    <a:lumMod val="75000"/>
                  </a:schemeClr>
                </a:solidFill>
              </a:rPr>
              <a:t> </a:t>
            </a:r>
            <a:r>
              <a:rPr lang="ro-RO" dirty="0">
                <a:solidFill>
                  <a:schemeClr val="accent6">
                    <a:lumMod val="75000"/>
                  </a:schemeClr>
                </a:solidFill>
              </a:rPr>
              <a:t> </a:t>
            </a:r>
            <a:r>
              <a:rPr lang="en-US" b="1" dirty="0" err="1">
                <a:solidFill>
                  <a:schemeClr val="accent6">
                    <a:lumMod val="75000"/>
                  </a:schemeClr>
                </a:solidFill>
              </a:rPr>
              <a:t>c.a.r</a:t>
            </a:r>
            <a:r>
              <a:rPr lang="en-US" dirty="0">
                <a:solidFill>
                  <a:schemeClr val="accent6">
                    <a:lumMod val="75000"/>
                  </a:schemeClr>
                </a:solidFill>
              </a:rPr>
              <a:t> </a:t>
            </a:r>
            <a:r>
              <a:rPr lang="ro-RO" dirty="0">
                <a:solidFill>
                  <a:schemeClr val="accent6">
                    <a:lumMod val="75000"/>
                  </a:schemeClr>
                </a:solidFill>
              </a:rPr>
              <a:t>învățământ câmpulung</a:t>
            </a:r>
            <a:endParaRPr lang="en-US" dirty="0">
              <a:solidFill>
                <a:schemeClr val="accent6">
                  <a:lumMod val="75000"/>
                </a:schemeClr>
              </a:solidFill>
            </a:endParaRPr>
          </a:p>
        </p:txBody>
      </p:sp>
      <p:pic>
        <p:nvPicPr>
          <p:cNvPr id="19" name="Picture 2">
            <a:extLst>
              <a:ext uri="{FF2B5EF4-FFF2-40B4-BE49-F238E27FC236}">
                <a16:creationId xmlns:a16="http://schemas.microsoft.com/office/drawing/2014/main" id="{47612E87-67BF-2C18-AFE0-07CF2ACB6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7797" y="784509"/>
            <a:ext cx="12160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859360"/>
      </p:ext>
    </p:extLst>
  </p:cSld>
  <p:clrMapOvr>
    <a:masterClrMapping/>
  </p:clrMapOvr>
</p:sld>
</file>

<file path=ppt/theme/theme1.xml><?xml version="1.0" encoding="utf-8"?>
<a:theme xmlns:a="http://schemas.openxmlformats.org/drawingml/2006/main" name="Office Theme">
  <a:themeElements>
    <a:clrScheme name="Custom 175">
      <a:dk1>
        <a:sysClr val="windowText" lastClr="000000"/>
      </a:dk1>
      <a:lt1>
        <a:sysClr val="window" lastClr="FFFFFF"/>
      </a:lt1>
      <a:dk2>
        <a:srgbClr val="44546A"/>
      </a:dk2>
      <a:lt2>
        <a:srgbClr val="E7E6E6"/>
      </a:lt2>
      <a:accent1>
        <a:srgbClr val="EFEAE4"/>
      </a:accent1>
      <a:accent2>
        <a:srgbClr val="7C6B62"/>
      </a:accent2>
      <a:accent3>
        <a:srgbClr val="5D4C41"/>
      </a:accent3>
      <a:accent4>
        <a:srgbClr val="AA6256"/>
      </a:accent4>
      <a:accent5>
        <a:srgbClr val="ACC6D8"/>
      </a:accent5>
      <a:accent6>
        <a:srgbClr val="CBA863"/>
      </a:accent6>
      <a:hlink>
        <a:srgbClr val="0563C1"/>
      </a:hlink>
      <a:folHlink>
        <a:srgbClr val="954F72"/>
      </a:folHlink>
    </a:clrScheme>
    <a:fontScheme name="Custom 59">
      <a:majorFont>
        <a:latin typeface="Bodoni MT"/>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tail Pitch Deck_tm33850888_Win32_LW_v2.potx" id="{46D5EC7D-1804-4C18-AE1A-8CD4358371A7}" vid="{50D438F0-9FB1-414D-BBA2-7CE35940A5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B071DB-81D7-454C-B973-21A172F54F13}">
  <ds:schemaRefs>
    <ds:schemaRef ds:uri="http://schemas.microsoft.com/office/2006/documentManagement/types"/>
    <ds:schemaRef ds:uri="http://purl.org/dc/dcmitype/"/>
    <ds:schemaRef ds:uri="http://purl.org/dc/terms/"/>
    <ds:schemaRef ds:uri="http://schemas.microsoft.com/office/2006/metadata/properties"/>
    <ds:schemaRef ds:uri="230e9df3-be65-4c73-a93b-d1236ebd677e"/>
    <ds:schemaRef ds:uri="http://purl.org/dc/elements/1.1/"/>
    <ds:schemaRef ds:uri="http://schemas.openxmlformats.org/package/2006/metadata/core-properties"/>
    <ds:schemaRef ds:uri="16c05727-aa75-4e4a-9b5f-8a80a1165891"/>
    <ds:schemaRef ds:uri="http://schemas.microsoft.com/sharepoint/v3"/>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C8F3EECA-3A4D-4005-BFAD-C4D5A471E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B0D94B-5A32-4AAB-B55C-DC457E4CE0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Retail pitch deck</Template>
  <TotalTime>78</TotalTime>
  <Words>1313</Words>
  <Application>Microsoft Office PowerPoint</Application>
  <PresentationFormat>Ecran lat</PresentationFormat>
  <Paragraphs>46</Paragraphs>
  <Slides>14</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14</vt:i4>
      </vt:variant>
    </vt:vector>
  </HeadingPairs>
  <TitlesOfParts>
    <vt:vector size="20" baseType="lpstr">
      <vt:lpstr>Arial</vt:lpstr>
      <vt:lpstr>Bodoni MT</vt:lpstr>
      <vt:lpstr>Calibri</vt:lpstr>
      <vt:lpstr>Seaford</vt:lpstr>
      <vt:lpstr>Wingdings</vt:lpstr>
      <vt:lpstr>Office Theme</vt:lpstr>
      <vt:lpstr>Raport Consiliul Director pentru anul 2025</vt:lpstr>
      <vt:lpstr>Prezentare PowerPoint</vt:lpstr>
      <vt:lpstr>Prezentare PowerPoint</vt:lpstr>
      <vt:lpstr>Prezentare PowerPoint</vt:lpstr>
      <vt:lpstr>Prezentare PowerPoint</vt:lpstr>
      <vt:lpstr>Prezentare PowerPoint</vt:lpstr>
      <vt:lpstr>Prezentare PowerPoint</vt:lpstr>
      <vt:lpstr>O creştere importantă a anului 2025 o reprezintă de asemenea, sporirea considerabilă a valorii împrumuturilor acordate în această perioadă, fapt datorat majorari plafonului valoric al imprumutului la 100.000 lei ( de trei ori fondul dar nu mai mult de  100.000 lei ) si promotia inceputa in vara si terminata la 31 octombrie 2025.</vt:lpstr>
      <vt:lpstr>Prezentare PowerPoint</vt:lpstr>
      <vt:lpstr>  La 31 decembrie 2025 veniturile totale ale Asociatia CAR INVATAMANT CIMPULUNG erau de 8.072.804 lei fata de 2.956.564 lei cat erau la 31 decembrie 2019, o crestere  de 2,6 ori fata de anul 2019. Cheltuielile la finele anului au fost de 2.656.361 lei din care 1.054.588lei cheltuieli cu ajustarile, si acest fapt dovedind politica prudentiala a CAR-ului.   Cheltuielile reprezinta 32,91 % din veniturile realizate, veniturile fiind de 8.072.804 lei, conform art 25 statut Nivelul maxim al cheltuielilor totale ale C.A.R. ÎNVĂŢĂMÂNT CÂMPULUNG IFN, nu poate depăşi 55% din veniturile realizate.</vt:lpstr>
      <vt:lpstr>Prezentare PowerPoint</vt:lpstr>
      <vt:lpstr>Prezentare PowerPoint</vt:lpstr>
      <vt:lpstr>Prezentare PowerPoint</vt:lpstr>
      <vt:lpstr>Mulțumesc pentru atenția  acordată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Oncioiu Stefan</dc:creator>
  <cp:lastModifiedBy>Contabilitate</cp:lastModifiedBy>
  <cp:revision>3</cp:revision>
  <dcterms:created xsi:type="dcterms:W3CDTF">2026-02-17T17:01:02Z</dcterms:created>
  <dcterms:modified xsi:type="dcterms:W3CDTF">2026-03-11T20:30:06Z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